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19" r:id="rId4"/>
  </p:sldMasterIdLst>
  <p:notesMasterIdLst>
    <p:notesMasterId r:id="rId38"/>
  </p:notesMasterIdLst>
  <p:handoutMasterIdLst>
    <p:handoutMasterId r:id="rId39"/>
  </p:handoutMasterIdLst>
  <p:sldIdLst>
    <p:sldId id="2147474095" r:id="rId5"/>
    <p:sldId id="2147474132" r:id="rId6"/>
    <p:sldId id="2147474185" r:id="rId7"/>
    <p:sldId id="2147474170" r:id="rId8"/>
    <p:sldId id="2147474171" r:id="rId9"/>
    <p:sldId id="2147474172" r:id="rId10"/>
    <p:sldId id="2147474173" r:id="rId11"/>
    <p:sldId id="2147474174" r:id="rId12"/>
    <p:sldId id="2147474133" r:id="rId13"/>
    <p:sldId id="257" r:id="rId14"/>
    <p:sldId id="2147474175" r:id="rId15"/>
    <p:sldId id="2147474137" r:id="rId16"/>
    <p:sldId id="2147474135" r:id="rId17"/>
    <p:sldId id="2147378865" r:id="rId18"/>
    <p:sldId id="2147474169" r:id="rId19"/>
    <p:sldId id="2147474182" r:id="rId20"/>
    <p:sldId id="2147474183" r:id="rId21"/>
    <p:sldId id="2147474149" r:id="rId22"/>
    <p:sldId id="2147474184" r:id="rId23"/>
    <p:sldId id="2147474151" r:id="rId24"/>
    <p:sldId id="2147474152" r:id="rId25"/>
    <p:sldId id="2147474153" r:id="rId26"/>
    <p:sldId id="2147474154" r:id="rId27"/>
    <p:sldId id="2147474155" r:id="rId28"/>
    <p:sldId id="2147474156" r:id="rId29"/>
    <p:sldId id="2147474176" r:id="rId30"/>
    <p:sldId id="306" r:id="rId31"/>
    <p:sldId id="317" r:id="rId32"/>
    <p:sldId id="318" r:id="rId33"/>
    <p:sldId id="319" r:id="rId34"/>
    <p:sldId id="320" r:id="rId35"/>
    <p:sldId id="2147474178" r:id="rId36"/>
    <p:sldId id="2147474087" r:id="rId37"/>
  </p:sldIdLst>
  <p:sldSz cx="12195175"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9" userDrawn="1">
          <p15:clr>
            <a:srgbClr val="A4A3A4"/>
          </p15:clr>
        </p15:guide>
        <p15:guide id="2" pos="386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ana Rizka" initials="RR" lastIdx="2" clrIdx="0">
    <p:extLst>
      <p:ext uri="{19B8F6BF-5375-455C-9EA6-DF929625EA0E}">
        <p15:presenceInfo xmlns:p15="http://schemas.microsoft.com/office/powerpoint/2012/main" userId="Riana Rizka" providerId="None"/>
      </p:ext>
    </p:extLst>
  </p:cmAuthor>
  <p:cmAuthor id="2" name="Lutfi Jaya" initials="LJ" lastIdx="1" clrIdx="1">
    <p:extLst>
      <p:ext uri="{19B8F6BF-5375-455C-9EA6-DF929625EA0E}">
        <p15:presenceInfo xmlns:p15="http://schemas.microsoft.com/office/powerpoint/2012/main" userId="3b55fc8bb372b7a3" providerId="Windows Live"/>
      </p:ext>
    </p:extLst>
  </p:cmAuthor>
  <p:cmAuthor id="3" name="Subdirektorat Pengembangan Pemetaan Statistik" initials="SPPS" lastIdx="1" clrIdx="2">
    <p:extLst>
      <p:ext uri="{19B8F6BF-5375-455C-9EA6-DF929625EA0E}">
        <p15:presenceInfo xmlns:p15="http://schemas.microsoft.com/office/powerpoint/2012/main" userId="Subdirektorat Pengembangan Pemetaan Statistik" providerId="None"/>
      </p:ext>
    </p:extLst>
  </p:cmAuthor>
  <p:cmAuthor id="4" name="Ihsan Maulid Rahmawan" initials="IMR" lastIdx="1" clrIdx="3">
    <p:extLst>
      <p:ext uri="{19B8F6BF-5375-455C-9EA6-DF929625EA0E}">
        <p15:presenceInfo xmlns:p15="http://schemas.microsoft.com/office/powerpoint/2012/main" userId="S-1-5-21-3597449276-3630160813-2198876590-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039"/>
    <a:srgbClr val="C55724"/>
    <a:srgbClr val="40596A"/>
    <a:srgbClr val="FEBE27"/>
    <a:srgbClr val="F8B803"/>
    <a:srgbClr val="FFD966"/>
    <a:srgbClr val="ED7252"/>
    <a:srgbClr val="23815B"/>
    <a:srgbClr val="C45824"/>
    <a:srgbClr val="FFD635"/>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3"/>
    <p:restoredTop sz="94692"/>
  </p:normalViewPr>
  <p:slideViewPr>
    <p:cSldViewPr snapToGrid="0">
      <p:cViewPr varScale="1">
        <p:scale>
          <a:sx n="62" d="100"/>
          <a:sy n="62" d="100"/>
        </p:scale>
        <p:origin x="664" y="268"/>
      </p:cViewPr>
      <p:guideLst>
        <p:guide orient="horz" pos="709"/>
        <p:guide pos="3864"/>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din Suchaini" userId="39a19f9fc016a4f9" providerId="LiveId" clId="{3356889C-E3FD-4D91-81D0-67FF2BFC8F70}"/>
    <pc:docChg chg="modSld">
      <pc:chgData name="Udin Suchaini" userId="39a19f9fc016a4f9" providerId="LiveId" clId="{3356889C-E3FD-4D91-81D0-67FF2BFC8F70}" dt="2024-09-30T06:49:59.276" v="1" actId="20577"/>
      <pc:docMkLst>
        <pc:docMk/>
      </pc:docMkLst>
      <pc:sldChg chg="modSp mod">
        <pc:chgData name="Udin Suchaini" userId="39a19f9fc016a4f9" providerId="LiveId" clId="{3356889C-E3FD-4D91-81D0-67FF2BFC8F70}" dt="2024-09-30T06:49:59.276" v="1" actId="20577"/>
        <pc:sldMkLst>
          <pc:docMk/>
          <pc:sldMk cId="1278302242" sldId="2147474092"/>
        </pc:sldMkLst>
        <pc:spChg chg="mod">
          <ac:chgData name="Udin Suchaini" userId="39a19f9fc016a4f9" providerId="LiveId" clId="{3356889C-E3FD-4D91-81D0-67FF2BFC8F70}" dt="2024-09-30T06:49:59.276" v="1" actId="20577"/>
          <ac:spMkLst>
            <pc:docMk/>
            <pc:sldMk cId="1278302242" sldId="2147474092"/>
            <ac:spMk id="2" creationId="{DE407CAF-7365-7C09-A3F4-A34628BB2A5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E5B2D-FEDD-494A-A597-0CE0636AEFFA}" type="doc">
      <dgm:prSet loTypeId="urn:microsoft.com/office/officeart/2005/8/layout/cycle2" loCatId="" qsTypeId="urn:microsoft.com/office/officeart/2005/8/quickstyle/simple1" qsCatId="simple" csTypeId="urn:microsoft.com/office/officeart/2005/8/colors/accent3_2" csCatId="accent3" phldr="1"/>
      <dgm:spPr/>
      <dgm:t>
        <a:bodyPr/>
        <a:lstStyle/>
        <a:p>
          <a:endParaRPr lang="en-US"/>
        </a:p>
      </dgm:t>
    </dgm:pt>
    <dgm:pt modelId="{5ECAFCA8-325F-854A-AB7B-6FEA6E7B2998}">
      <dgm:prSet phldrT="[Text]" custT="1"/>
      <dgm:spPr>
        <a:solidFill>
          <a:srgbClr val="C55724"/>
        </a:solidFill>
      </dgm:spPr>
      <dgm:t>
        <a:bodyPr/>
        <a:lstStyle/>
        <a:p>
          <a:r>
            <a:rPr lang="id-ID" sz="1100" b="1" i="1" noProof="1">
              <a:latin typeface="Aptos" panose="020B0004020202020204" pitchFamily="34" charset="0"/>
            </a:rPr>
            <a:t>Specify needs</a:t>
          </a:r>
        </a:p>
      </dgm:t>
    </dgm:pt>
    <dgm:pt modelId="{97339E3A-2FF9-6A4F-9193-1BB1FB1D8DE1}" type="parTrans" cxnId="{B986F86A-EA21-7A45-AAFE-DB98E0A8764F}">
      <dgm:prSet/>
      <dgm:spPr/>
      <dgm:t>
        <a:bodyPr/>
        <a:lstStyle/>
        <a:p>
          <a:endParaRPr lang="en-US" sz="1100" i="1">
            <a:latin typeface="Aptos" panose="020B0004020202020204" pitchFamily="34" charset="0"/>
          </a:endParaRPr>
        </a:p>
      </dgm:t>
    </dgm:pt>
    <dgm:pt modelId="{563F2CBF-08E3-364F-AD80-3F779847339D}" type="sibTrans" cxnId="{B986F86A-EA21-7A45-AAFE-DB98E0A8764F}">
      <dgm:prSet custT="1"/>
      <dgm:spPr>
        <a:solidFill>
          <a:schemeClr val="bg1">
            <a:lumMod val="65000"/>
          </a:schemeClr>
        </a:solidFill>
      </dgm:spPr>
      <dgm:t>
        <a:bodyPr/>
        <a:lstStyle/>
        <a:p>
          <a:endParaRPr lang="id-ID" sz="1100" i="1" noProof="1">
            <a:latin typeface="Aptos" panose="020B0004020202020204" pitchFamily="34" charset="0"/>
          </a:endParaRPr>
        </a:p>
      </dgm:t>
    </dgm:pt>
    <dgm:pt modelId="{9710B9D9-3CE0-0241-8FD8-36D2F1CA5154}">
      <dgm:prSet phldrT="[Text]" custT="1"/>
      <dgm:spPr>
        <a:solidFill>
          <a:schemeClr val="bg1">
            <a:lumMod val="75000"/>
          </a:schemeClr>
        </a:solidFill>
      </dgm:spPr>
      <dgm:t>
        <a:bodyPr/>
        <a:lstStyle/>
        <a:p>
          <a:r>
            <a:rPr lang="id-ID" sz="1100" i="1" noProof="1">
              <a:latin typeface="Aptos" panose="020B0004020202020204" pitchFamily="34" charset="0"/>
            </a:rPr>
            <a:t>Design</a:t>
          </a:r>
        </a:p>
      </dgm:t>
    </dgm:pt>
    <dgm:pt modelId="{C3FA3019-5E9F-5A4E-B19B-6FE852F462D4}" type="parTrans" cxnId="{FD25E125-C54A-364E-A057-703A8080FB73}">
      <dgm:prSet/>
      <dgm:spPr/>
      <dgm:t>
        <a:bodyPr/>
        <a:lstStyle/>
        <a:p>
          <a:endParaRPr lang="en-US" sz="1100" i="1">
            <a:latin typeface="Aptos" panose="020B0004020202020204" pitchFamily="34" charset="0"/>
          </a:endParaRPr>
        </a:p>
      </dgm:t>
    </dgm:pt>
    <dgm:pt modelId="{F4718783-DBDC-0342-AD7B-371967625FD2}" type="sibTrans" cxnId="{FD25E125-C54A-364E-A057-703A8080FB73}">
      <dgm:prSet custT="1"/>
      <dgm:spPr>
        <a:solidFill>
          <a:schemeClr val="bg1">
            <a:lumMod val="65000"/>
          </a:schemeClr>
        </a:solidFill>
      </dgm:spPr>
      <dgm:t>
        <a:bodyPr/>
        <a:lstStyle/>
        <a:p>
          <a:endParaRPr lang="id-ID" sz="1100" i="1" noProof="1">
            <a:latin typeface="Aptos" panose="020B0004020202020204" pitchFamily="34" charset="0"/>
          </a:endParaRPr>
        </a:p>
      </dgm:t>
    </dgm:pt>
    <dgm:pt modelId="{01468DB1-5E09-A641-A45F-EFA12D03C0A4}">
      <dgm:prSet phldrT="[Text]" custT="1"/>
      <dgm:spPr>
        <a:solidFill>
          <a:schemeClr val="bg1">
            <a:lumMod val="75000"/>
          </a:schemeClr>
        </a:solidFill>
      </dgm:spPr>
      <dgm:t>
        <a:bodyPr/>
        <a:lstStyle/>
        <a:p>
          <a:r>
            <a:rPr lang="id-ID" sz="1100" i="1" noProof="1">
              <a:latin typeface="Aptos" panose="020B0004020202020204" pitchFamily="34" charset="0"/>
            </a:rPr>
            <a:t>Build</a:t>
          </a:r>
        </a:p>
      </dgm:t>
    </dgm:pt>
    <dgm:pt modelId="{EA316309-8ACD-8643-B589-018851788E21}" type="parTrans" cxnId="{38C3CD8D-DC76-0D40-B076-A31AF3636569}">
      <dgm:prSet/>
      <dgm:spPr/>
      <dgm:t>
        <a:bodyPr/>
        <a:lstStyle/>
        <a:p>
          <a:endParaRPr lang="en-US" sz="1100" i="1">
            <a:latin typeface="Aptos" panose="020B0004020202020204" pitchFamily="34" charset="0"/>
          </a:endParaRPr>
        </a:p>
      </dgm:t>
    </dgm:pt>
    <dgm:pt modelId="{57FE44B4-0CF7-044C-9D41-DE42EF4C1C60}" type="sibTrans" cxnId="{38C3CD8D-DC76-0D40-B076-A31AF3636569}">
      <dgm:prSet custT="1"/>
      <dgm:spPr>
        <a:solidFill>
          <a:schemeClr val="bg1">
            <a:lumMod val="65000"/>
          </a:schemeClr>
        </a:solidFill>
      </dgm:spPr>
      <dgm:t>
        <a:bodyPr/>
        <a:lstStyle/>
        <a:p>
          <a:endParaRPr lang="id-ID" sz="1100" i="1" noProof="1">
            <a:latin typeface="Aptos" panose="020B0004020202020204" pitchFamily="34" charset="0"/>
          </a:endParaRPr>
        </a:p>
      </dgm:t>
    </dgm:pt>
    <dgm:pt modelId="{485765E0-1475-8840-822A-F9D246855C5C}">
      <dgm:prSet phldrT="[Text]" custT="1"/>
      <dgm:spPr>
        <a:solidFill>
          <a:schemeClr val="bg1">
            <a:lumMod val="75000"/>
          </a:schemeClr>
        </a:solidFill>
      </dgm:spPr>
      <dgm:t>
        <a:bodyPr/>
        <a:lstStyle/>
        <a:p>
          <a:r>
            <a:rPr lang="id-ID" sz="1100" i="1" noProof="1">
              <a:latin typeface="Aptos" panose="020B0004020202020204" pitchFamily="34" charset="0"/>
            </a:rPr>
            <a:t>Collect</a:t>
          </a:r>
        </a:p>
      </dgm:t>
    </dgm:pt>
    <dgm:pt modelId="{BE13A104-7594-B643-8EBB-6A0759DB4888}" type="parTrans" cxnId="{2CD102ED-1603-BA4A-B7B5-3212209D9EBB}">
      <dgm:prSet/>
      <dgm:spPr/>
      <dgm:t>
        <a:bodyPr/>
        <a:lstStyle/>
        <a:p>
          <a:endParaRPr lang="en-US" sz="1100" i="1">
            <a:latin typeface="Aptos" panose="020B0004020202020204" pitchFamily="34" charset="0"/>
          </a:endParaRPr>
        </a:p>
      </dgm:t>
    </dgm:pt>
    <dgm:pt modelId="{606666D5-2244-3B4B-817B-2A2CE21BE13A}" type="sibTrans" cxnId="{2CD102ED-1603-BA4A-B7B5-3212209D9EBB}">
      <dgm:prSet custT="1"/>
      <dgm:spPr>
        <a:solidFill>
          <a:schemeClr val="bg1">
            <a:lumMod val="65000"/>
          </a:schemeClr>
        </a:solidFill>
      </dgm:spPr>
      <dgm:t>
        <a:bodyPr/>
        <a:lstStyle/>
        <a:p>
          <a:endParaRPr lang="id-ID" sz="1100" i="1" noProof="1">
            <a:latin typeface="Aptos" panose="020B0004020202020204" pitchFamily="34" charset="0"/>
          </a:endParaRPr>
        </a:p>
      </dgm:t>
    </dgm:pt>
    <dgm:pt modelId="{2716469D-8650-3A42-B647-C6825923390F}">
      <dgm:prSet phldrT="[Text]" custT="1"/>
      <dgm:spPr>
        <a:solidFill>
          <a:schemeClr val="bg1">
            <a:lumMod val="75000"/>
          </a:schemeClr>
        </a:solidFill>
      </dgm:spPr>
      <dgm:t>
        <a:bodyPr/>
        <a:lstStyle/>
        <a:p>
          <a:r>
            <a:rPr lang="id-ID" sz="1100" i="1" noProof="1">
              <a:latin typeface="Aptos" panose="020B0004020202020204" pitchFamily="34" charset="0"/>
            </a:rPr>
            <a:t>Process</a:t>
          </a:r>
        </a:p>
      </dgm:t>
    </dgm:pt>
    <dgm:pt modelId="{95CBF22F-FA70-AD46-99E3-22C880A08196}" type="parTrans" cxnId="{7BA1C990-CA9A-D249-A337-0EBE608A1975}">
      <dgm:prSet/>
      <dgm:spPr/>
      <dgm:t>
        <a:bodyPr/>
        <a:lstStyle/>
        <a:p>
          <a:endParaRPr lang="en-US" sz="1100" i="1">
            <a:latin typeface="Aptos" panose="020B0004020202020204" pitchFamily="34" charset="0"/>
          </a:endParaRPr>
        </a:p>
      </dgm:t>
    </dgm:pt>
    <dgm:pt modelId="{1D4D196D-1F5E-354B-8F54-0397F1783F93}" type="sibTrans" cxnId="{7BA1C990-CA9A-D249-A337-0EBE608A1975}">
      <dgm:prSet custT="1"/>
      <dgm:spPr>
        <a:solidFill>
          <a:schemeClr val="bg1">
            <a:lumMod val="65000"/>
          </a:schemeClr>
        </a:solidFill>
      </dgm:spPr>
      <dgm:t>
        <a:bodyPr/>
        <a:lstStyle/>
        <a:p>
          <a:endParaRPr lang="id-ID" sz="1100" i="1" noProof="1">
            <a:latin typeface="Aptos" panose="020B0004020202020204" pitchFamily="34" charset="0"/>
          </a:endParaRPr>
        </a:p>
      </dgm:t>
    </dgm:pt>
    <dgm:pt modelId="{E210E083-137E-404E-B6E7-0985EB949D17}">
      <dgm:prSet phldrT="[Text]" custT="1"/>
      <dgm:spPr>
        <a:solidFill>
          <a:schemeClr val="bg1">
            <a:lumMod val="75000"/>
          </a:schemeClr>
        </a:solidFill>
      </dgm:spPr>
      <dgm:t>
        <a:bodyPr/>
        <a:lstStyle/>
        <a:p>
          <a:r>
            <a:rPr lang="id-ID" sz="1100" i="1" noProof="1">
              <a:latin typeface="Aptos" panose="020B0004020202020204" pitchFamily="34" charset="0"/>
            </a:rPr>
            <a:t>Analyze</a:t>
          </a:r>
        </a:p>
      </dgm:t>
    </dgm:pt>
    <dgm:pt modelId="{F30BBC64-D03C-844A-A2C7-37C8808B6610}" type="parTrans" cxnId="{634ABB20-AFD7-B34E-949D-40B4194A81C6}">
      <dgm:prSet/>
      <dgm:spPr/>
      <dgm:t>
        <a:bodyPr/>
        <a:lstStyle/>
        <a:p>
          <a:endParaRPr lang="en-US" sz="1100" i="1">
            <a:latin typeface="Aptos" panose="020B0004020202020204" pitchFamily="34" charset="0"/>
          </a:endParaRPr>
        </a:p>
      </dgm:t>
    </dgm:pt>
    <dgm:pt modelId="{7B27463B-BD17-4740-97A5-34DF85C5194A}" type="sibTrans" cxnId="{634ABB20-AFD7-B34E-949D-40B4194A81C6}">
      <dgm:prSet custT="1"/>
      <dgm:spPr>
        <a:solidFill>
          <a:schemeClr val="bg1">
            <a:lumMod val="65000"/>
          </a:schemeClr>
        </a:solidFill>
      </dgm:spPr>
      <dgm:t>
        <a:bodyPr/>
        <a:lstStyle/>
        <a:p>
          <a:endParaRPr lang="id-ID" sz="1100" i="1" noProof="1">
            <a:latin typeface="Aptos" panose="020B0004020202020204" pitchFamily="34" charset="0"/>
          </a:endParaRPr>
        </a:p>
      </dgm:t>
    </dgm:pt>
    <dgm:pt modelId="{8A9F7833-D2D6-0C4E-B986-DC22600A28CE}">
      <dgm:prSet phldrT="[Text]" custT="1"/>
      <dgm:spPr>
        <a:solidFill>
          <a:schemeClr val="bg1">
            <a:lumMod val="75000"/>
          </a:schemeClr>
        </a:solidFill>
      </dgm:spPr>
      <dgm:t>
        <a:bodyPr/>
        <a:lstStyle/>
        <a:p>
          <a:r>
            <a:rPr lang="id-ID" sz="1100" i="1" noProof="1">
              <a:latin typeface="Aptos" panose="020B0004020202020204" pitchFamily="34" charset="0"/>
            </a:rPr>
            <a:t>Disseminate</a:t>
          </a:r>
        </a:p>
      </dgm:t>
    </dgm:pt>
    <dgm:pt modelId="{E10E4790-1D3B-0648-841A-2C19AC9ACFB9}" type="parTrans" cxnId="{231E1278-8317-1243-96DA-83A40F3D41E7}">
      <dgm:prSet/>
      <dgm:spPr/>
      <dgm:t>
        <a:bodyPr/>
        <a:lstStyle/>
        <a:p>
          <a:endParaRPr lang="en-US" sz="1100" i="1">
            <a:latin typeface="Aptos" panose="020B0004020202020204" pitchFamily="34" charset="0"/>
          </a:endParaRPr>
        </a:p>
      </dgm:t>
    </dgm:pt>
    <dgm:pt modelId="{4F93A316-9C61-5647-BEDD-A882FF325717}" type="sibTrans" cxnId="{231E1278-8317-1243-96DA-83A40F3D41E7}">
      <dgm:prSet custT="1"/>
      <dgm:spPr>
        <a:solidFill>
          <a:schemeClr val="bg1">
            <a:lumMod val="65000"/>
          </a:schemeClr>
        </a:solidFill>
      </dgm:spPr>
      <dgm:t>
        <a:bodyPr/>
        <a:lstStyle/>
        <a:p>
          <a:endParaRPr lang="id-ID" sz="1100" i="1" noProof="1">
            <a:latin typeface="Aptos" panose="020B0004020202020204" pitchFamily="34" charset="0"/>
          </a:endParaRPr>
        </a:p>
      </dgm:t>
    </dgm:pt>
    <dgm:pt modelId="{EA82B69D-202D-4741-A166-A80B59BC1BF0}">
      <dgm:prSet phldrT="[Text]" custT="1"/>
      <dgm:spPr>
        <a:solidFill>
          <a:schemeClr val="bg1">
            <a:lumMod val="75000"/>
          </a:schemeClr>
        </a:solidFill>
      </dgm:spPr>
      <dgm:t>
        <a:bodyPr/>
        <a:lstStyle/>
        <a:p>
          <a:r>
            <a:rPr lang="id-ID" sz="1100" i="1" noProof="1">
              <a:latin typeface="Aptos" panose="020B0004020202020204" pitchFamily="34" charset="0"/>
            </a:rPr>
            <a:t>Evaluate</a:t>
          </a:r>
        </a:p>
      </dgm:t>
    </dgm:pt>
    <dgm:pt modelId="{03A4CE56-69CE-DD47-8716-F16E984D7A29}" type="parTrans" cxnId="{7740D77F-84E4-2A4A-9146-1F2DA4810D77}">
      <dgm:prSet/>
      <dgm:spPr/>
      <dgm:t>
        <a:bodyPr/>
        <a:lstStyle/>
        <a:p>
          <a:endParaRPr lang="en-US" sz="1100" i="1">
            <a:latin typeface="Aptos" panose="020B0004020202020204" pitchFamily="34" charset="0"/>
          </a:endParaRPr>
        </a:p>
      </dgm:t>
    </dgm:pt>
    <dgm:pt modelId="{A2DED824-6A96-6B40-A205-E6F29E9E795C}" type="sibTrans" cxnId="{7740D77F-84E4-2A4A-9146-1F2DA4810D77}">
      <dgm:prSet custT="1"/>
      <dgm:spPr>
        <a:solidFill>
          <a:schemeClr val="bg1">
            <a:lumMod val="65000"/>
          </a:schemeClr>
        </a:solidFill>
      </dgm:spPr>
      <dgm:t>
        <a:bodyPr/>
        <a:lstStyle/>
        <a:p>
          <a:endParaRPr lang="id-ID" sz="1100" i="1" noProof="1">
            <a:latin typeface="Aptos" panose="020B0004020202020204" pitchFamily="34" charset="0"/>
          </a:endParaRPr>
        </a:p>
      </dgm:t>
    </dgm:pt>
    <dgm:pt modelId="{264E7437-0A5E-B74A-A10C-F65274F9FF4E}" type="pres">
      <dgm:prSet presAssocID="{B1AE5B2D-FEDD-494A-A597-0CE0636AEFFA}" presName="cycle" presStyleCnt="0">
        <dgm:presLayoutVars>
          <dgm:dir/>
          <dgm:resizeHandles val="exact"/>
        </dgm:presLayoutVars>
      </dgm:prSet>
      <dgm:spPr/>
    </dgm:pt>
    <dgm:pt modelId="{9AC76F7D-2A04-1B4A-A8EC-86F5CF5F0FB1}" type="pres">
      <dgm:prSet presAssocID="{5ECAFCA8-325F-854A-AB7B-6FEA6E7B2998}" presName="node" presStyleLbl="node1" presStyleIdx="0" presStyleCnt="8">
        <dgm:presLayoutVars>
          <dgm:bulletEnabled val="1"/>
        </dgm:presLayoutVars>
      </dgm:prSet>
      <dgm:spPr/>
    </dgm:pt>
    <dgm:pt modelId="{7A733FDA-45F7-EF4F-B880-52780BEBD430}" type="pres">
      <dgm:prSet presAssocID="{563F2CBF-08E3-364F-AD80-3F779847339D}" presName="sibTrans" presStyleLbl="sibTrans2D1" presStyleIdx="0" presStyleCnt="8"/>
      <dgm:spPr/>
    </dgm:pt>
    <dgm:pt modelId="{6137A860-EFC0-A046-97AD-6AF636252507}" type="pres">
      <dgm:prSet presAssocID="{563F2CBF-08E3-364F-AD80-3F779847339D}" presName="connectorText" presStyleLbl="sibTrans2D1" presStyleIdx="0" presStyleCnt="8"/>
      <dgm:spPr/>
    </dgm:pt>
    <dgm:pt modelId="{33EE50F6-7F7F-F443-84E3-0A812B90A893}" type="pres">
      <dgm:prSet presAssocID="{9710B9D9-3CE0-0241-8FD8-36D2F1CA5154}" presName="node" presStyleLbl="node1" presStyleIdx="1" presStyleCnt="8">
        <dgm:presLayoutVars>
          <dgm:bulletEnabled val="1"/>
        </dgm:presLayoutVars>
      </dgm:prSet>
      <dgm:spPr/>
    </dgm:pt>
    <dgm:pt modelId="{4B3238F3-0311-E54B-A01A-DB5376DAAE6F}" type="pres">
      <dgm:prSet presAssocID="{F4718783-DBDC-0342-AD7B-371967625FD2}" presName="sibTrans" presStyleLbl="sibTrans2D1" presStyleIdx="1" presStyleCnt="8"/>
      <dgm:spPr/>
    </dgm:pt>
    <dgm:pt modelId="{77ED88B0-080E-B441-BA3B-E91636B637FA}" type="pres">
      <dgm:prSet presAssocID="{F4718783-DBDC-0342-AD7B-371967625FD2}" presName="connectorText" presStyleLbl="sibTrans2D1" presStyleIdx="1" presStyleCnt="8"/>
      <dgm:spPr/>
    </dgm:pt>
    <dgm:pt modelId="{311186F6-1445-BD49-A860-912DBDFE7037}" type="pres">
      <dgm:prSet presAssocID="{01468DB1-5E09-A641-A45F-EFA12D03C0A4}" presName="node" presStyleLbl="node1" presStyleIdx="2" presStyleCnt="8">
        <dgm:presLayoutVars>
          <dgm:bulletEnabled val="1"/>
        </dgm:presLayoutVars>
      </dgm:prSet>
      <dgm:spPr/>
    </dgm:pt>
    <dgm:pt modelId="{4E360F5C-7FBC-1540-9AE0-8E8112C9A271}" type="pres">
      <dgm:prSet presAssocID="{57FE44B4-0CF7-044C-9D41-DE42EF4C1C60}" presName="sibTrans" presStyleLbl="sibTrans2D1" presStyleIdx="2" presStyleCnt="8"/>
      <dgm:spPr/>
    </dgm:pt>
    <dgm:pt modelId="{A28065A3-460F-F34D-8AC1-00F6B485A0E8}" type="pres">
      <dgm:prSet presAssocID="{57FE44B4-0CF7-044C-9D41-DE42EF4C1C60}" presName="connectorText" presStyleLbl="sibTrans2D1" presStyleIdx="2" presStyleCnt="8"/>
      <dgm:spPr/>
    </dgm:pt>
    <dgm:pt modelId="{78CF3314-6A01-0041-8A36-73D5E043F0A7}" type="pres">
      <dgm:prSet presAssocID="{485765E0-1475-8840-822A-F9D246855C5C}" presName="node" presStyleLbl="node1" presStyleIdx="3" presStyleCnt="8">
        <dgm:presLayoutVars>
          <dgm:bulletEnabled val="1"/>
        </dgm:presLayoutVars>
      </dgm:prSet>
      <dgm:spPr/>
    </dgm:pt>
    <dgm:pt modelId="{E1A64634-038B-494D-9352-067073029FEF}" type="pres">
      <dgm:prSet presAssocID="{606666D5-2244-3B4B-817B-2A2CE21BE13A}" presName="sibTrans" presStyleLbl="sibTrans2D1" presStyleIdx="3" presStyleCnt="8"/>
      <dgm:spPr/>
    </dgm:pt>
    <dgm:pt modelId="{C32199FF-33D7-794A-B231-8D8D5A079218}" type="pres">
      <dgm:prSet presAssocID="{606666D5-2244-3B4B-817B-2A2CE21BE13A}" presName="connectorText" presStyleLbl="sibTrans2D1" presStyleIdx="3" presStyleCnt="8"/>
      <dgm:spPr/>
    </dgm:pt>
    <dgm:pt modelId="{EE1DAEBF-1946-3144-9C9B-9A7196974D0D}" type="pres">
      <dgm:prSet presAssocID="{2716469D-8650-3A42-B647-C6825923390F}" presName="node" presStyleLbl="node1" presStyleIdx="4" presStyleCnt="8">
        <dgm:presLayoutVars>
          <dgm:bulletEnabled val="1"/>
        </dgm:presLayoutVars>
      </dgm:prSet>
      <dgm:spPr/>
    </dgm:pt>
    <dgm:pt modelId="{C4D399FD-FCAF-FD4B-A2CC-88E8E0D79D34}" type="pres">
      <dgm:prSet presAssocID="{1D4D196D-1F5E-354B-8F54-0397F1783F93}" presName="sibTrans" presStyleLbl="sibTrans2D1" presStyleIdx="4" presStyleCnt="8"/>
      <dgm:spPr/>
    </dgm:pt>
    <dgm:pt modelId="{51A2A031-1066-0845-A70A-657BA1692FC9}" type="pres">
      <dgm:prSet presAssocID="{1D4D196D-1F5E-354B-8F54-0397F1783F93}" presName="connectorText" presStyleLbl="sibTrans2D1" presStyleIdx="4" presStyleCnt="8"/>
      <dgm:spPr/>
    </dgm:pt>
    <dgm:pt modelId="{28842963-C29A-8245-8C14-0B6AB8C4ADFC}" type="pres">
      <dgm:prSet presAssocID="{E210E083-137E-404E-B6E7-0985EB949D17}" presName="node" presStyleLbl="node1" presStyleIdx="5" presStyleCnt="8">
        <dgm:presLayoutVars>
          <dgm:bulletEnabled val="1"/>
        </dgm:presLayoutVars>
      </dgm:prSet>
      <dgm:spPr/>
    </dgm:pt>
    <dgm:pt modelId="{8AD35B85-249B-E748-AD41-38613C02E966}" type="pres">
      <dgm:prSet presAssocID="{7B27463B-BD17-4740-97A5-34DF85C5194A}" presName="sibTrans" presStyleLbl="sibTrans2D1" presStyleIdx="5" presStyleCnt="8"/>
      <dgm:spPr/>
    </dgm:pt>
    <dgm:pt modelId="{57658F1E-117D-884E-9CD8-88FF463CB777}" type="pres">
      <dgm:prSet presAssocID="{7B27463B-BD17-4740-97A5-34DF85C5194A}" presName="connectorText" presStyleLbl="sibTrans2D1" presStyleIdx="5" presStyleCnt="8"/>
      <dgm:spPr/>
    </dgm:pt>
    <dgm:pt modelId="{025AE951-EE68-D74C-A0D9-51F8AFF37E5A}" type="pres">
      <dgm:prSet presAssocID="{8A9F7833-D2D6-0C4E-B986-DC22600A28CE}" presName="node" presStyleLbl="node1" presStyleIdx="6" presStyleCnt="8">
        <dgm:presLayoutVars>
          <dgm:bulletEnabled val="1"/>
        </dgm:presLayoutVars>
      </dgm:prSet>
      <dgm:spPr/>
    </dgm:pt>
    <dgm:pt modelId="{D8904A07-B32B-0F40-B3F0-506646D6C2F2}" type="pres">
      <dgm:prSet presAssocID="{4F93A316-9C61-5647-BEDD-A882FF325717}" presName="sibTrans" presStyleLbl="sibTrans2D1" presStyleIdx="6" presStyleCnt="8"/>
      <dgm:spPr/>
    </dgm:pt>
    <dgm:pt modelId="{FE26A05A-B40E-7C47-8793-A57D68BD6203}" type="pres">
      <dgm:prSet presAssocID="{4F93A316-9C61-5647-BEDD-A882FF325717}" presName="connectorText" presStyleLbl="sibTrans2D1" presStyleIdx="6" presStyleCnt="8"/>
      <dgm:spPr/>
    </dgm:pt>
    <dgm:pt modelId="{9ECE37AA-F95E-7046-BFD5-12A0C2CB2D29}" type="pres">
      <dgm:prSet presAssocID="{EA82B69D-202D-4741-A166-A80B59BC1BF0}" presName="node" presStyleLbl="node1" presStyleIdx="7" presStyleCnt="8">
        <dgm:presLayoutVars>
          <dgm:bulletEnabled val="1"/>
        </dgm:presLayoutVars>
      </dgm:prSet>
      <dgm:spPr/>
    </dgm:pt>
    <dgm:pt modelId="{0486AD71-7881-0A49-9F9B-47B48653EBD2}" type="pres">
      <dgm:prSet presAssocID="{A2DED824-6A96-6B40-A205-E6F29E9E795C}" presName="sibTrans" presStyleLbl="sibTrans2D1" presStyleIdx="7" presStyleCnt="8"/>
      <dgm:spPr/>
    </dgm:pt>
    <dgm:pt modelId="{B5DFECA0-A869-5E47-B466-2A0456F660C1}" type="pres">
      <dgm:prSet presAssocID="{A2DED824-6A96-6B40-A205-E6F29E9E795C}" presName="connectorText" presStyleLbl="sibTrans2D1" presStyleIdx="7" presStyleCnt="8"/>
      <dgm:spPr/>
    </dgm:pt>
  </dgm:ptLst>
  <dgm:cxnLst>
    <dgm:cxn modelId="{3136C901-0C38-3240-88BE-0CA4075BD0E9}" type="presOf" srcId="{563F2CBF-08E3-364F-AD80-3F779847339D}" destId="{7A733FDA-45F7-EF4F-B880-52780BEBD430}" srcOrd="0" destOrd="0" presId="urn:microsoft.com/office/officeart/2005/8/layout/cycle2"/>
    <dgm:cxn modelId="{E7BBFA1D-0252-C848-94AF-AB25B7124FD1}" type="presOf" srcId="{7B27463B-BD17-4740-97A5-34DF85C5194A}" destId="{57658F1E-117D-884E-9CD8-88FF463CB777}" srcOrd="1" destOrd="0" presId="urn:microsoft.com/office/officeart/2005/8/layout/cycle2"/>
    <dgm:cxn modelId="{634ABB20-AFD7-B34E-949D-40B4194A81C6}" srcId="{B1AE5B2D-FEDD-494A-A597-0CE0636AEFFA}" destId="{E210E083-137E-404E-B6E7-0985EB949D17}" srcOrd="5" destOrd="0" parTransId="{F30BBC64-D03C-844A-A2C7-37C8808B6610}" sibTransId="{7B27463B-BD17-4740-97A5-34DF85C5194A}"/>
    <dgm:cxn modelId="{FD25E125-C54A-364E-A057-703A8080FB73}" srcId="{B1AE5B2D-FEDD-494A-A597-0CE0636AEFFA}" destId="{9710B9D9-3CE0-0241-8FD8-36D2F1CA5154}" srcOrd="1" destOrd="0" parTransId="{C3FA3019-5E9F-5A4E-B19B-6FE852F462D4}" sibTransId="{F4718783-DBDC-0342-AD7B-371967625FD2}"/>
    <dgm:cxn modelId="{EA17D72E-F660-774A-97F9-24FF4DE0C2D1}" type="presOf" srcId="{F4718783-DBDC-0342-AD7B-371967625FD2}" destId="{77ED88B0-080E-B441-BA3B-E91636B637FA}" srcOrd="1" destOrd="0" presId="urn:microsoft.com/office/officeart/2005/8/layout/cycle2"/>
    <dgm:cxn modelId="{6A6DDC34-622D-4E4B-82AC-DE40F350633E}" type="presOf" srcId="{563F2CBF-08E3-364F-AD80-3F779847339D}" destId="{6137A860-EFC0-A046-97AD-6AF636252507}" srcOrd="1" destOrd="0" presId="urn:microsoft.com/office/officeart/2005/8/layout/cycle2"/>
    <dgm:cxn modelId="{ADD2A63A-3674-2B4C-BBCD-7D6DEC088453}" type="presOf" srcId="{9710B9D9-3CE0-0241-8FD8-36D2F1CA5154}" destId="{33EE50F6-7F7F-F443-84E3-0A812B90A893}" srcOrd="0" destOrd="0" presId="urn:microsoft.com/office/officeart/2005/8/layout/cycle2"/>
    <dgm:cxn modelId="{0429AD3A-5715-EA4A-A298-00E003D027D1}" type="presOf" srcId="{5ECAFCA8-325F-854A-AB7B-6FEA6E7B2998}" destId="{9AC76F7D-2A04-1B4A-A8EC-86F5CF5F0FB1}" srcOrd="0" destOrd="0" presId="urn:microsoft.com/office/officeart/2005/8/layout/cycle2"/>
    <dgm:cxn modelId="{E77F473D-BAA0-CC49-A2E8-655F34B58DD0}" type="presOf" srcId="{1D4D196D-1F5E-354B-8F54-0397F1783F93}" destId="{51A2A031-1066-0845-A70A-657BA1692FC9}" srcOrd="1" destOrd="0" presId="urn:microsoft.com/office/officeart/2005/8/layout/cycle2"/>
    <dgm:cxn modelId="{235E6F60-491F-6947-B063-3CDAABC23AE9}" type="presOf" srcId="{A2DED824-6A96-6B40-A205-E6F29E9E795C}" destId="{0486AD71-7881-0A49-9F9B-47B48653EBD2}" srcOrd="0" destOrd="0" presId="urn:microsoft.com/office/officeart/2005/8/layout/cycle2"/>
    <dgm:cxn modelId="{8F4DD060-C374-B14A-8475-3BF218EB60F6}" type="presOf" srcId="{606666D5-2244-3B4B-817B-2A2CE21BE13A}" destId="{E1A64634-038B-494D-9352-067073029FEF}" srcOrd="0" destOrd="0" presId="urn:microsoft.com/office/officeart/2005/8/layout/cycle2"/>
    <dgm:cxn modelId="{5C123066-D4CF-9C4A-8EEE-FD6EABF78568}" type="presOf" srcId="{B1AE5B2D-FEDD-494A-A597-0CE0636AEFFA}" destId="{264E7437-0A5E-B74A-A10C-F65274F9FF4E}" srcOrd="0" destOrd="0" presId="urn:microsoft.com/office/officeart/2005/8/layout/cycle2"/>
    <dgm:cxn modelId="{1B512D68-6D99-2A43-B170-66A90A2B2DF3}" type="presOf" srcId="{E210E083-137E-404E-B6E7-0985EB949D17}" destId="{28842963-C29A-8245-8C14-0B6AB8C4ADFC}" srcOrd="0" destOrd="0" presId="urn:microsoft.com/office/officeart/2005/8/layout/cycle2"/>
    <dgm:cxn modelId="{E2A7DA69-E63B-6745-952E-72812CF66133}" type="presOf" srcId="{F4718783-DBDC-0342-AD7B-371967625FD2}" destId="{4B3238F3-0311-E54B-A01A-DB5376DAAE6F}" srcOrd="0" destOrd="0" presId="urn:microsoft.com/office/officeart/2005/8/layout/cycle2"/>
    <dgm:cxn modelId="{B986F86A-EA21-7A45-AAFE-DB98E0A8764F}" srcId="{B1AE5B2D-FEDD-494A-A597-0CE0636AEFFA}" destId="{5ECAFCA8-325F-854A-AB7B-6FEA6E7B2998}" srcOrd="0" destOrd="0" parTransId="{97339E3A-2FF9-6A4F-9193-1BB1FB1D8DE1}" sibTransId="{563F2CBF-08E3-364F-AD80-3F779847339D}"/>
    <dgm:cxn modelId="{0D328E4B-331B-FB4E-B8B3-8C8A67BFB632}" type="presOf" srcId="{57FE44B4-0CF7-044C-9D41-DE42EF4C1C60}" destId="{A28065A3-460F-F34D-8AC1-00F6B485A0E8}" srcOrd="1" destOrd="0" presId="urn:microsoft.com/office/officeart/2005/8/layout/cycle2"/>
    <dgm:cxn modelId="{56C0876C-8FBB-F64B-81B0-2E746B1895E5}" type="presOf" srcId="{EA82B69D-202D-4741-A166-A80B59BC1BF0}" destId="{9ECE37AA-F95E-7046-BFD5-12A0C2CB2D29}" srcOrd="0" destOrd="0" presId="urn:microsoft.com/office/officeart/2005/8/layout/cycle2"/>
    <dgm:cxn modelId="{28A9964E-AFE3-294B-8B62-DE3D9B9B56D6}" type="presOf" srcId="{606666D5-2244-3B4B-817B-2A2CE21BE13A}" destId="{C32199FF-33D7-794A-B231-8D8D5A079218}" srcOrd="1" destOrd="0" presId="urn:microsoft.com/office/officeart/2005/8/layout/cycle2"/>
    <dgm:cxn modelId="{231E1278-8317-1243-96DA-83A40F3D41E7}" srcId="{B1AE5B2D-FEDD-494A-A597-0CE0636AEFFA}" destId="{8A9F7833-D2D6-0C4E-B986-DC22600A28CE}" srcOrd="6" destOrd="0" parTransId="{E10E4790-1D3B-0648-841A-2C19AC9ACFB9}" sibTransId="{4F93A316-9C61-5647-BEDD-A882FF325717}"/>
    <dgm:cxn modelId="{73D5CC5A-3BB4-E54D-BDAC-6482D2645C15}" type="presOf" srcId="{1D4D196D-1F5E-354B-8F54-0397F1783F93}" destId="{C4D399FD-FCAF-FD4B-A2CC-88E8E0D79D34}" srcOrd="0" destOrd="0" presId="urn:microsoft.com/office/officeart/2005/8/layout/cycle2"/>
    <dgm:cxn modelId="{8A17D97C-F9F6-6441-ABAA-29080FB5B3D7}" type="presOf" srcId="{4F93A316-9C61-5647-BEDD-A882FF325717}" destId="{D8904A07-B32B-0F40-B3F0-506646D6C2F2}" srcOrd="0" destOrd="0" presId="urn:microsoft.com/office/officeart/2005/8/layout/cycle2"/>
    <dgm:cxn modelId="{7740D77F-84E4-2A4A-9146-1F2DA4810D77}" srcId="{B1AE5B2D-FEDD-494A-A597-0CE0636AEFFA}" destId="{EA82B69D-202D-4741-A166-A80B59BC1BF0}" srcOrd="7" destOrd="0" parTransId="{03A4CE56-69CE-DD47-8716-F16E984D7A29}" sibTransId="{A2DED824-6A96-6B40-A205-E6F29E9E795C}"/>
    <dgm:cxn modelId="{38C3CD8D-DC76-0D40-B076-A31AF3636569}" srcId="{B1AE5B2D-FEDD-494A-A597-0CE0636AEFFA}" destId="{01468DB1-5E09-A641-A45F-EFA12D03C0A4}" srcOrd="2" destOrd="0" parTransId="{EA316309-8ACD-8643-B589-018851788E21}" sibTransId="{57FE44B4-0CF7-044C-9D41-DE42EF4C1C60}"/>
    <dgm:cxn modelId="{7BA1C990-CA9A-D249-A337-0EBE608A1975}" srcId="{B1AE5B2D-FEDD-494A-A597-0CE0636AEFFA}" destId="{2716469D-8650-3A42-B647-C6825923390F}" srcOrd="4" destOrd="0" parTransId="{95CBF22F-FA70-AD46-99E3-22C880A08196}" sibTransId="{1D4D196D-1F5E-354B-8F54-0397F1783F93}"/>
    <dgm:cxn modelId="{F2032298-DDFE-A44E-AAED-690F45932A5B}" type="presOf" srcId="{A2DED824-6A96-6B40-A205-E6F29E9E795C}" destId="{B5DFECA0-A869-5E47-B466-2A0456F660C1}" srcOrd="1" destOrd="0" presId="urn:microsoft.com/office/officeart/2005/8/layout/cycle2"/>
    <dgm:cxn modelId="{DF1C87AD-5073-4E40-B53E-AC6405B0AC29}" type="presOf" srcId="{2716469D-8650-3A42-B647-C6825923390F}" destId="{EE1DAEBF-1946-3144-9C9B-9A7196974D0D}" srcOrd="0" destOrd="0" presId="urn:microsoft.com/office/officeart/2005/8/layout/cycle2"/>
    <dgm:cxn modelId="{6B471DB1-A9C8-7D41-8614-5E6552BABBCF}" type="presOf" srcId="{485765E0-1475-8840-822A-F9D246855C5C}" destId="{78CF3314-6A01-0041-8A36-73D5E043F0A7}" srcOrd="0" destOrd="0" presId="urn:microsoft.com/office/officeart/2005/8/layout/cycle2"/>
    <dgm:cxn modelId="{3B8DA9C7-4800-A24D-A329-CC8429AC26DF}" type="presOf" srcId="{4F93A316-9C61-5647-BEDD-A882FF325717}" destId="{FE26A05A-B40E-7C47-8793-A57D68BD6203}" srcOrd="1" destOrd="0" presId="urn:microsoft.com/office/officeart/2005/8/layout/cycle2"/>
    <dgm:cxn modelId="{FBFEB6E9-DF28-6E45-9FB7-9FB98274D9F6}" type="presOf" srcId="{01468DB1-5E09-A641-A45F-EFA12D03C0A4}" destId="{311186F6-1445-BD49-A860-912DBDFE7037}" srcOrd="0" destOrd="0" presId="urn:microsoft.com/office/officeart/2005/8/layout/cycle2"/>
    <dgm:cxn modelId="{2CD102ED-1603-BA4A-B7B5-3212209D9EBB}" srcId="{B1AE5B2D-FEDD-494A-A597-0CE0636AEFFA}" destId="{485765E0-1475-8840-822A-F9D246855C5C}" srcOrd="3" destOrd="0" parTransId="{BE13A104-7594-B643-8EBB-6A0759DB4888}" sibTransId="{606666D5-2244-3B4B-817B-2A2CE21BE13A}"/>
    <dgm:cxn modelId="{FC3BC7F3-A43A-BE45-9D3D-E6955E828AB8}" type="presOf" srcId="{57FE44B4-0CF7-044C-9D41-DE42EF4C1C60}" destId="{4E360F5C-7FBC-1540-9AE0-8E8112C9A271}" srcOrd="0" destOrd="0" presId="urn:microsoft.com/office/officeart/2005/8/layout/cycle2"/>
    <dgm:cxn modelId="{567FE5FE-8A65-604F-8502-6127C81411A8}" type="presOf" srcId="{8A9F7833-D2D6-0C4E-B986-DC22600A28CE}" destId="{025AE951-EE68-D74C-A0D9-51F8AFF37E5A}" srcOrd="0" destOrd="0" presId="urn:microsoft.com/office/officeart/2005/8/layout/cycle2"/>
    <dgm:cxn modelId="{946A08FF-0D61-D544-BC2D-7E1357537FE2}" type="presOf" srcId="{7B27463B-BD17-4740-97A5-34DF85C5194A}" destId="{8AD35B85-249B-E748-AD41-38613C02E966}" srcOrd="0" destOrd="0" presId="urn:microsoft.com/office/officeart/2005/8/layout/cycle2"/>
    <dgm:cxn modelId="{FD6D8F85-3961-D340-A8E4-C5FA5A7DD08E}" type="presParOf" srcId="{264E7437-0A5E-B74A-A10C-F65274F9FF4E}" destId="{9AC76F7D-2A04-1B4A-A8EC-86F5CF5F0FB1}" srcOrd="0" destOrd="0" presId="urn:microsoft.com/office/officeart/2005/8/layout/cycle2"/>
    <dgm:cxn modelId="{B46BF324-2783-F944-97EA-D3951B9AD5B3}" type="presParOf" srcId="{264E7437-0A5E-B74A-A10C-F65274F9FF4E}" destId="{7A733FDA-45F7-EF4F-B880-52780BEBD430}" srcOrd="1" destOrd="0" presId="urn:microsoft.com/office/officeart/2005/8/layout/cycle2"/>
    <dgm:cxn modelId="{495ADECA-17D0-C441-9A8A-F8BB96B5CA83}" type="presParOf" srcId="{7A733FDA-45F7-EF4F-B880-52780BEBD430}" destId="{6137A860-EFC0-A046-97AD-6AF636252507}" srcOrd="0" destOrd="0" presId="urn:microsoft.com/office/officeart/2005/8/layout/cycle2"/>
    <dgm:cxn modelId="{DE6958BF-0FB4-5149-9677-285E008E46C3}" type="presParOf" srcId="{264E7437-0A5E-B74A-A10C-F65274F9FF4E}" destId="{33EE50F6-7F7F-F443-84E3-0A812B90A893}" srcOrd="2" destOrd="0" presId="urn:microsoft.com/office/officeart/2005/8/layout/cycle2"/>
    <dgm:cxn modelId="{CE2D7B37-CF0E-0E4B-BBEB-5C417A4D4E0A}" type="presParOf" srcId="{264E7437-0A5E-B74A-A10C-F65274F9FF4E}" destId="{4B3238F3-0311-E54B-A01A-DB5376DAAE6F}" srcOrd="3" destOrd="0" presId="urn:microsoft.com/office/officeart/2005/8/layout/cycle2"/>
    <dgm:cxn modelId="{494F7E56-63F9-3240-8884-5D5A36D7C99A}" type="presParOf" srcId="{4B3238F3-0311-E54B-A01A-DB5376DAAE6F}" destId="{77ED88B0-080E-B441-BA3B-E91636B637FA}" srcOrd="0" destOrd="0" presId="urn:microsoft.com/office/officeart/2005/8/layout/cycle2"/>
    <dgm:cxn modelId="{C83CF760-1075-634A-A8EB-B16FC2B85F5A}" type="presParOf" srcId="{264E7437-0A5E-B74A-A10C-F65274F9FF4E}" destId="{311186F6-1445-BD49-A860-912DBDFE7037}" srcOrd="4" destOrd="0" presId="urn:microsoft.com/office/officeart/2005/8/layout/cycle2"/>
    <dgm:cxn modelId="{A82EEF13-33BF-C849-B5EA-17A7BA5BBDE5}" type="presParOf" srcId="{264E7437-0A5E-B74A-A10C-F65274F9FF4E}" destId="{4E360F5C-7FBC-1540-9AE0-8E8112C9A271}" srcOrd="5" destOrd="0" presId="urn:microsoft.com/office/officeart/2005/8/layout/cycle2"/>
    <dgm:cxn modelId="{DEFC0AFC-9997-7648-ACC5-0C5B3294F55A}" type="presParOf" srcId="{4E360F5C-7FBC-1540-9AE0-8E8112C9A271}" destId="{A28065A3-460F-F34D-8AC1-00F6B485A0E8}" srcOrd="0" destOrd="0" presId="urn:microsoft.com/office/officeart/2005/8/layout/cycle2"/>
    <dgm:cxn modelId="{01B18980-7922-2A4E-AD72-C0350A617715}" type="presParOf" srcId="{264E7437-0A5E-B74A-A10C-F65274F9FF4E}" destId="{78CF3314-6A01-0041-8A36-73D5E043F0A7}" srcOrd="6" destOrd="0" presId="urn:microsoft.com/office/officeart/2005/8/layout/cycle2"/>
    <dgm:cxn modelId="{95B323DD-C233-CC4B-B013-96FAAD70F187}" type="presParOf" srcId="{264E7437-0A5E-B74A-A10C-F65274F9FF4E}" destId="{E1A64634-038B-494D-9352-067073029FEF}" srcOrd="7" destOrd="0" presId="urn:microsoft.com/office/officeart/2005/8/layout/cycle2"/>
    <dgm:cxn modelId="{2ACD0F66-9A62-3645-ABF5-1A67519AEE23}" type="presParOf" srcId="{E1A64634-038B-494D-9352-067073029FEF}" destId="{C32199FF-33D7-794A-B231-8D8D5A079218}" srcOrd="0" destOrd="0" presId="urn:microsoft.com/office/officeart/2005/8/layout/cycle2"/>
    <dgm:cxn modelId="{6DF8A169-6EDB-204F-9A5C-4D982B579728}" type="presParOf" srcId="{264E7437-0A5E-B74A-A10C-F65274F9FF4E}" destId="{EE1DAEBF-1946-3144-9C9B-9A7196974D0D}" srcOrd="8" destOrd="0" presId="urn:microsoft.com/office/officeart/2005/8/layout/cycle2"/>
    <dgm:cxn modelId="{D3D11149-54E7-AD41-9A0E-965C228F0548}" type="presParOf" srcId="{264E7437-0A5E-B74A-A10C-F65274F9FF4E}" destId="{C4D399FD-FCAF-FD4B-A2CC-88E8E0D79D34}" srcOrd="9" destOrd="0" presId="urn:microsoft.com/office/officeart/2005/8/layout/cycle2"/>
    <dgm:cxn modelId="{1DCDA73E-4AF7-9840-9AF4-78ACFE10CF2B}" type="presParOf" srcId="{C4D399FD-FCAF-FD4B-A2CC-88E8E0D79D34}" destId="{51A2A031-1066-0845-A70A-657BA1692FC9}" srcOrd="0" destOrd="0" presId="urn:microsoft.com/office/officeart/2005/8/layout/cycle2"/>
    <dgm:cxn modelId="{3A09A3BC-FE72-6C40-9B65-139F7D6B9C3E}" type="presParOf" srcId="{264E7437-0A5E-B74A-A10C-F65274F9FF4E}" destId="{28842963-C29A-8245-8C14-0B6AB8C4ADFC}" srcOrd="10" destOrd="0" presId="urn:microsoft.com/office/officeart/2005/8/layout/cycle2"/>
    <dgm:cxn modelId="{9BE1CC4E-D0E8-ED4F-8CAE-EECAC53B9612}" type="presParOf" srcId="{264E7437-0A5E-B74A-A10C-F65274F9FF4E}" destId="{8AD35B85-249B-E748-AD41-38613C02E966}" srcOrd="11" destOrd="0" presId="urn:microsoft.com/office/officeart/2005/8/layout/cycle2"/>
    <dgm:cxn modelId="{921DC892-5576-5F41-BE93-22CD85519678}" type="presParOf" srcId="{8AD35B85-249B-E748-AD41-38613C02E966}" destId="{57658F1E-117D-884E-9CD8-88FF463CB777}" srcOrd="0" destOrd="0" presId="urn:microsoft.com/office/officeart/2005/8/layout/cycle2"/>
    <dgm:cxn modelId="{A34557D3-C350-C84B-A243-8169AD26EC07}" type="presParOf" srcId="{264E7437-0A5E-B74A-A10C-F65274F9FF4E}" destId="{025AE951-EE68-D74C-A0D9-51F8AFF37E5A}" srcOrd="12" destOrd="0" presId="urn:microsoft.com/office/officeart/2005/8/layout/cycle2"/>
    <dgm:cxn modelId="{2B61F52E-B5D5-A142-ADA3-506A0A1EF5A5}" type="presParOf" srcId="{264E7437-0A5E-B74A-A10C-F65274F9FF4E}" destId="{D8904A07-B32B-0F40-B3F0-506646D6C2F2}" srcOrd="13" destOrd="0" presId="urn:microsoft.com/office/officeart/2005/8/layout/cycle2"/>
    <dgm:cxn modelId="{6AF73ED2-2F75-5D4E-A3B8-DF8F55DFC291}" type="presParOf" srcId="{D8904A07-B32B-0F40-B3F0-506646D6C2F2}" destId="{FE26A05A-B40E-7C47-8793-A57D68BD6203}" srcOrd="0" destOrd="0" presId="urn:microsoft.com/office/officeart/2005/8/layout/cycle2"/>
    <dgm:cxn modelId="{5C008891-19B6-9240-A0AE-2C475CC189E3}" type="presParOf" srcId="{264E7437-0A5E-B74A-A10C-F65274F9FF4E}" destId="{9ECE37AA-F95E-7046-BFD5-12A0C2CB2D29}" srcOrd="14" destOrd="0" presId="urn:microsoft.com/office/officeart/2005/8/layout/cycle2"/>
    <dgm:cxn modelId="{119B8E04-BEE1-1240-B250-14EC4DFD65B5}" type="presParOf" srcId="{264E7437-0A5E-B74A-A10C-F65274F9FF4E}" destId="{0486AD71-7881-0A49-9F9B-47B48653EBD2}" srcOrd="15" destOrd="0" presId="urn:microsoft.com/office/officeart/2005/8/layout/cycle2"/>
    <dgm:cxn modelId="{E9DEF846-842B-CE46-ABF8-C01BAA2FCD43}" type="presParOf" srcId="{0486AD71-7881-0A49-9F9B-47B48653EBD2}" destId="{B5DFECA0-A869-5E47-B466-2A0456F660C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1AE5B2D-FEDD-494A-A597-0CE0636AEFFA}" type="doc">
      <dgm:prSet loTypeId="urn:microsoft.com/office/officeart/2005/8/layout/cycle2" loCatId="" qsTypeId="urn:microsoft.com/office/officeart/2005/8/quickstyle/simple1" qsCatId="simple" csTypeId="urn:microsoft.com/office/officeart/2005/8/colors/accent3_2" csCatId="accent3" phldr="1"/>
      <dgm:spPr/>
      <dgm:t>
        <a:bodyPr/>
        <a:lstStyle/>
        <a:p>
          <a:endParaRPr lang="en-US"/>
        </a:p>
      </dgm:t>
    </dgm:pt>
    <dgm:pt modelId="{5ECAFCA8-325F-854A-AB7B-6FEA6E7B2998}">
      <dgm:prSet phldrT="[Text]" custT="1"/>
      <dgm:spPr>
        <a:solidFill>
          <a:schemeClr val="bg1">
            <a:lumMod val="75000"/>
          </a:schemeClr>
        </a:solidFill>
      </dgm:spPr>
      <dgm:t>
        <a:bodyPr/>
        <a:lstStyle/>
        <a:p>
          <a:r>
            <a:rPr lang="id-ID" sz="1100" i="1" noProof="1">
              <a:latin typeface="Aptos" panose="020B0004020202020204" pitchFamily="34" charset="0"/>
            </a:rPr>
            <a:t>Specify needs</a:t>
          </a:r>
        </a:p>
      </dgm:t>
    </dgm:pt>
    <dgm:pt modelId="{97339E3A-2FF9-6A4F-9193-1BB1FB1D8DE1}" type="parTrans" cxnId="{B986F86A-EA21-7A45-AAFE-DB98E0A8764F}">
      <dgm:prSet/>
      <dgm:spPr/>
      <dgm:t>
        <a:bodyPr/>
        <a:lstStyle/>
        <a:p>
          <a:endParaRPr lang="en-US" sz="1100" i="1">
            <a:latin typeface="Aptos" panose="020B0004020202020204" pitchFamily="34" charset="0"/>
          </a:endParaRPr>
        </a:p>
      </dgm:t>
    </dgm:pt>
    <dgm:pt modelId="{563F2CBF-08E3-364F-AD80-3F779847339D}" type="sibTrans" cxnId="{B986F86A-EA21-7A45-AAFE-DB98E0A8764F}">
      <dgm:prSet custT="1"/>
      <dgm:spPr>
        <a:solidFill>
          <a:schemeClr val="bg1">
            <a:lumMod val="65000"/>
          </a:schemeClr>
        </a:solidFill>
      </dgm:spPr>
      <dgm:t>
        <a:bodyPr/>
        <a:lstStyle/>
        <a:p>
          <a:endParaRPr lang="id-ID" sz="1100" i="1" noProof="1">
            <a:latin typeface="Aptos" panose="020B0004020202020204" pitchFamily="34" charset="0"/>
          </a:endParaRPr>
        </a:p>
      </dgm:t>
    </dgm:pt>
    <dgm:pt modelId="{9710B9D9-3CE0-0241-8FD8-36D2F1CA5154}">
      <dgm:prSet phldrT="[Text]" custT="1"/>
      <dgm:spPr>
        <a:solidFill>
          <a:srgbClr val="C55724"/>
        </a:solidFill>
      </dgm:spPr>
      <dgm:t>
        <a:bodyPr/>
        <a:lstStyle/>
        <a:p>
          <a:r>
            <a:rPr lang="id-ID" sz="1100" b="1" i="1" noProof="1">
              <a:latin typeface="Aptos" panose="020B0004020202020204" pitchFamily="34" charset="0"/>
            </a:rPr>
            <a:t>Design</a:t>
          </a:r>
        </a:p>
      </dgm:t>
    </dgm:pt>
    <dgm:pt modelId="{C3FA3019-5E9F-5A4E-B19B-6FE852F462D4}" type="parTrans" cxnId="{FD25E125-C54A-364E-A057-703A8080FB73}">
      <dgm:prSet/>
      <dgm:spPr/>
      <dgm:t>
        <a:bodyPr/>
        <a:lstStyle/>
        <a:p>
          <a:endParaRPr lang="en-US" sz="1100" i="1">
            <a:latin typeface="Aptos" panose="020B0004020202020204" pitchFamily="34" charset="0"/>
          </a:endParaRPr>
        </a:p>
      </dgm:t>
    </dgm:pt>
    <dgm:pt modelId="{F4718783-DBDC-0342-AD7B-371967625FD2}" type="sibTrans" cxnId="{FD25E125-C54A-364E-A057-703A8080FB73}">
      <dgm:prSet custT="1"/>
      <dgm:spPr>
        <a:solidFill>
          <a:schemeClr val="bg1">
            <a:lumMod val="65000"/>
          </a:schemeClr>
        </a:solidFill>
      </dgm:spPr>
      <dgm:t>
        <a:bodyPr/>
        <a:lstStyle/>
        <a:p>
          <a:endParaRPr lang="id-ID" sz="1100" i="1" noProof="1">
            <a:latin typeface="Aptos" panose="020B0004020202020204" pitchFamily="34" charset="0"/>
          </a:endParaRPr>
        </a:p>
      </dgm:t>
    </dgm:pt>
    <dgm:pt modelId="{01468DB1-5E09-A641-A45F-EFA12D03C0A4}">
      <dgm:prSet phldrT="[Text]" custT="1"/>
      <dgm:spPr>
        <a:solidFill>
          <a:schemeClr val="bg1">
            <a:lumMod val="75000"/>
          </a:schemeClr>
        </a:solidFill>
      </dgm:spPr>
      <dgm:t>
        <a:bodyPr/>
        <a:lstStyle/>
        <a:p>
          <a:r>
            <a:rPr lang="id-ID" sz="1100" i="1" noProof="1">
              <a:latin typeface="Aptos" panose="020B0004020202020204" pitchFamily="34" charset="0"/>
            </a:rPr>
            <a:t>Build</a:t>
          </a:r>
        </a:p>
      </dgm:t>
    </dgm:pt>
    <dgm:pt modelId="{EA316309-8ACD-8643-B589-018851788E21}" type="parTrans" cxnId="{38C3CD8D-DC76-0D40-B076-A31AF3636569}">
      <dgm:prSet/>
      <dgm:spPr/>
      <dgm:t>
        <a:bodyPr/>
        <a:lstStyle/>
        <a:p>
          <a:endParaRPr lang="en-US" sz="1100" i="1">
            <a:latin typeface="Aptos" panose="020B0004020202020204" pitchFamily="34" charset="0"/>
          </a:endParaRPr>
        </a:p>
      </dgm:t>
    </dgm:pt>
    <dgm:pt modelId="{57FE44B4-0CF7-044C-9D41-DE42EF4C1C60}" type="sibTrans" cxnId="{38C3CD8D-DC76-0D40-B076-A31AF3636569}">
      <dgm:prSet custT="1"/>
      <dgm:spPr>
        <a:solidFill>
          <a:schemeClr val="bg1">
            <a:lumMod val="65000"/>
          </a:schemeClr>
        </a:solidFill>
      </dgm:spPr>
      <dgm:t>
        <a:bodyPr/>
        <a:lstStyle/>
        <a:p>
          <a:endParaRPr lang="id-ID" sz="1100" i="1" noProof="1">
            <a:latin typeface="Aptos" panose="020B0004020202020204" pitchFamily="34" charset="0"/>
          </a:endParaRPr>
        </a:p>
      </dgm:t>
    </dgm:pt>
    <dgm:pt modelId="{485765E0-1475-8840-822A-F9D246855C5C}">
      <dgm:prSet phldrT="[Text]" custT="1"/>
      <dgm:spPr>
        <a:solidFill>
          <a:schemeClr val="bg1">
            <a:lumMod val="75000"/>
          </a:schemeClr>
        </a:solidFill>
      </dgm:spPr>
      <dgm:t>
        <a:bodyPr/>
        <a:lstStyle/>
        <a:p>
          <a:r>
            <a:rPr lang="id-ID" sz="1100" i="1" noProof="1">
              <a:latin typeface="Aptos" panose="020B0004020202020204" pitchFamily="34" charset="0"/>
            </a:rPr>
            <a:t>Collect</a:t>
          </a:r>
        </a:p>
      </dgm:t>
    </dgm:pt>
    <dgm:pt modelId="{BE13A104-7594-B643-8EBB-6A0759DB4888}" type="parTrans" cxnId="{2CD102ED-1603-BA4A-B7B5-3212209D9EBB}">
      <dgm:prSet/>
      <dgm:spPr/>
      <dgm:t>
        <a:bodyPr/>
        <a:lstStyle/>
        <a:p>
          <a:endParaRPr lang="en-US" sz="1100" i="1">
            <a:latin typeface="Aptos" panose="020B0004020202020204" pitchFamily="34" charset="0"/>
          </a:endParaRPr>
        </a:p>
      </dgm:t>
    </dgm:pt>
    <dgm:pt modelId="{606666D5-2244-3B4B-817B-2A2CE21BE13A}" type="sibTrans" cxnId="{2CD102ED-1603-BA4A-B7B5-3212209D9EBB}">
      <dgm:prSet custT="1"/>
      <dgm:spPr>
        <a:solidFill>
          <a:schemeClr val="bg1">
            <a:lumMod val="65000"/>
          </a:schemeClr>
        </a:solidFill>
      </dgm:spPr>
      <dgm:t>
        <a:bodyPr/>
        <a:lstStyle/>
        <a:p>
          <a:endParaRPr lang="id-ID" sz="1100" i="1" noProof="1">
            <a:latin typeface="Aptos" panose="020B0004020202020204" pitchFamily="34" charset="0"/>
          </a:endParaRPr>
        </a:p>
      </dgm:t>
    </dgm:pt>
    <dgm:pt modelId="{2716469D-8650-3A42-B647-C6825923390F}">
      <dgm:prSet phldrT="[Text]" custT="1"/>
      <dgm:spPr>
        <a:solidFill>
          <a:schemeClr val="bg1">
            <a:lumMod val="75000"/>
          </a:schemeClr>
        </a:solidFill>
      </dgm:spPr>
      <dgm:t>
        <a:bodyPr/>
        <a:lstStyle/>
        <a:p>
          <a:r>
            <a:rPr lang="id-ID" sz="1100" i="1" noProof="1">
              <a:latin typeface="Aptos" panose="020B0004020202020204" pitchFamily="34" charset="0"/>
            </a:rPr>
            <a:t>Process</a:t>
          </a:r>
        </a:p>
      </dgm:t>
    </dgm:pt>
    <dgm:pt modelId="{95CBF22F-FA70-AD46-99E3-22C880A08196}" type="parTrans" cxnId="{7BA1C990-CA9A-D249-A337-0EBE608A1975}">
      <dgm:prSet/>
      <dgm:spPr/>
      <dgm:t>
        <a:bodyPr/>
        <a:lstStyle/>
        <a:p>
          <a:endParaRPr lang="en-US" sz="1100" i="1">
            <a:latin typeface="Aptos" panose="020B0004020202020204" pitchFamily="34" charset="0"/>
          </a:endParaRPr>
        </a:p>
      </dgm:t>
    </dgm:pt>
    <dgm:pt modelId="{1D4D196D-1F5E-354B-8F54-0397F1783F93}" type="sibTrans" cxnId="{7BA1C990-CA9A-D249-A337-0EBE608A1975}">
      <dgm:prSet custT="1"/>
      <dgm:spPr>
        <a:solidFill>
          <a:schemeClr val="bg1">
            <a:lumMod val="65000"/>
          </a:schemeClr>
        </a:solidFill>
      </dgm:spPr>
      <dgm:t>
        <a:bodyPr/>
        <a:lstStyle/>
        <a:p>
          <a:endParaRPr lang="id-ID" sz="1100" i="1" noProof="1">
            <a:latin typeface="Aptos" panose="020B0004020202020204" pitchFamily="34" charset="0"/>
          </a:endParaRPr>
        </a:p>
      </dgm:t>
    </dgm:pt>
    <dgm:pt modelId="{E210E083-137E-404E-B6E7-0985EB949D17}">
      <dgm:prSet phldrT="[Text]" custT="1"/>
      <dgm:spPr>
        <a:solidFill>
          <a:schemeClr val="bg1">
            <a:lumMod val="75000"/>
          </a:schemeClr>
        </a:solidFill>
      </dgm:spPr>
      <dgm:t>
        <a:bodyPr/>
        <a:lstStyle/>
        <a:p>
          <a:r>
            <a:rPr lang="id-ID" sz="1100" i="1" noProof="1">
              <a:latin typeface="Aptos" panose="020B0004020202020204" pitchFamily="34" charset="0"/>
            </a:rPr>
            <a:t>Analyze</a:t>
          </a:r>
        </a:p>
      </dgm:t>
    </dgm:pt>
    <dgm:pt modelId="{F30BBC64-D03C-844A-A2C7-37C8808B6610}" type="parTrans" cxnId="{634ABB20-AFD7-B34E-949D-40B4194A81C6}">
      <dgm:prSet/>
      <dgm:spPr/>
      <dgm:t>
        <a:bodyPr/>
        <a:lstStyle/>
        <a:p>
          <a:endParaRPr lang="en-US" sz="1100" i="1">
            <a:latin typeface="Aptos" panose="020B0004020202020204" pitchFamily="34" charset="0"/>
          </a:endParaRPr>
        </a:p>
      </dgm:t>
    </dgm:pt>
    <dgm:pt modelId="{7B27463B-BD17-4740-97A5-34DF85C5194A}" type="sibTrans" cxnId="{634ABB20-AFD7-B34E-949D-40B4194A81C6}">
      <dgm:prSet custT="1"/>
      <dgm:spPr>
        <a:solidFill>
          <a:schemeClr val="bg1">
            <a:lumMod val="65000"/>
          </a:schemeClr>
        </a:solidFill>
      </dgm:spPr>
      <dgm:t>
        <a:bodyPr/>
        <a:lstStyle/>
        <a:p>
          <a:endParaRPr lang="id-ID" sz="1100" i="1" noProof="1">
            <a:latin typeface="Aptos" panose="020B0004020202020204" pitchFamily="34" charset="0"/>
          </a:endParaRPr>
        </a:p>
      </dgm:t>
    </dgm:pt>
    <dgm:pt modelId="{8A9F7833-D2D6-0C4E-B986-DC22600A28CE}">
      <dgm:prSet phldrT="[Text]" custT="1"/>
      <dgm:spPr>
        <a:solidFill>
          <a:schemeClr val="bg1">
            <a:lumMod val="75000"/>
          </a:schemeClr>
        </a:solidFill>
      </dgm:spPr>
      <dgm:t>
        <a:bodyPr/>
        <a:lstStyle/>
        <a:p>
          <a:r>
            <a:rPr lang="id-ID" sz="1100" i="1" noProof="1">
              <a:latin typeface="Aptos" panose="020B0004020202020204" pitchFamily="34" charset="0"/>
            </a:rPr>
            <a:t>Disseminate</a:t>
          </a:r>
        </a:p>
      </dgm:t>
    </dgm:pt>
    <dgm:pt modelId="{E10E4790-1D3B-0648-841A-2C19AC9ACFB9}" type="parTrans" cxnId="{231E1278-8317-1243-96DA-83A40F3D41E7}">
      <dgm:prSet/>
      <dgm:spPr/>
      <dgm:t>
        <a:bodyPr/>
        <a:lstStyle/>
        <a:p>
          <a:endParaRPr lang="en-US" sz="1100" i="1">
            <a:latin typeface="Aptos" panose="020B0004020202020204" pitchFamily="34" charset="0"/>
          </a:endParaRPr>
        </a:p>
      </dgm:t>
    </dgm:pt>
    <dgm:pt modelId="{4F93A316-9C61-5647-BEDD-A882FF325717}" type="sibTrans" cxnId="{231E1278-8317-1243-96DA-83A40F3D41E7}">
      <dgm:prSet custT="1"/>
      <dgm:spPr>
        <a:solidFill>
          <a:schemeClr val="bg1">
            <a:lumMod val="65000"/>
          </a:schemeClr>
        </a:solidFill>
      </dgm:spPr>
      <dgm:t>
        <a:bodyPr/>
        <a:lstStyle/>
        <a:p>
          <a:endParaRPr lang="id-ID" sz="1100" i="1" noProof="1">
            <a:latin typeface="Aptos" panose="020B0004020202020204" pitchFamily="34" charset="0"/>
          </a:endParaRPr>
        </a:p>
      </dgm:t>
    </dgm:pt>
    <dgm:pt modelId="{EA82B69D-202D-4741-A166-A80B59BC1BF0}">
      <dgm:prSet phldrT="[Text]" custT="1"/>
      <dgm:spPr>
        <a:solidFill>
          <a:schemeClr val="bg1">
            <a:lumMod val="75000"/>
          </a:schemeClr>
        </a:solidFill>
      </dgm:spPr>
      <dgm:t>
        <a:bodyPr/>
        <a:lstStyle/>
        <a:p>
          <a:r>
            <a:rPr lang="id-ID" sz="1100" i="1" noProof="1">
              <a:latin typeface="Aptos" panose="020B0004020202020204" pitchFamily="34" charset="0"/>
            </a:rPr>
            <a:t>Evaluate</a:t>
          </a:r>
        </a:p>
      </dgm:t>
    </dgm:pt>
    <dgm:pt modelId="{03A4CE56-69CE-DD47-8716-F16E984D7A29}" type="parTrans" cxnId="{7740D77F-84E4-2A4A-9146-1F2DA4810D77}">
      <dgm:prSet/>
      <dgm:spPr/>
      <dgm:t>
        <a:bodyPr/>
        <a:lstStyle/>
        <a:p>
          <a:endParaRPr lang="en-US" sz="1100" i="1">
            <a:latin typeface="Aptos" panose="020B0004020202020204" pitchFamily="34" charset="0"/>
          </a:endParaRPr>
        </a:p>
      </dgm:t>
    </dgm:pt>
    <dgm:pt modelId="{A2DED824-6A96-6B40-A205-E6F29E9E795C}" type="sibTrans" cxnId="{7740D77F-84E4-2A4A-9146-1F2DA4810D77}">
      <dgm:prSet custT="1"/>
      <dgm:spPr>
        <a:solidFill>
          <a:schemeClr val="bg1">
            <a:lumMod val="65000"/>
          </a:schemeClr>
        </a:solidFill>
      </dgm:spPr>
      <dgm:t>
        <a:bodyPr/>
        <a:lstStyle/>
        <a:p>
          <a:endParaRPr lang="id-ID" sz="1100" i="1" noProof="1">
            <a:latin typeface="Aptos" panose="020B0004020202020204" pitchFamily="34" charset="0"/>
          </a:endParaRPr>
        </a:p>
      </dgm:t>
    </dgm:pt>
    <dgm:pt modelId="{264E7437-0A5E-B74A-A10C-F65274F9FF4E}" type="pres">
      <dgm:prSet presAssocID="{B1AE5B2D-FEDD-494A-A597-0CE0636AEFFA}" presName="cycle" presStyleCnt="0">
        <dgm:presLayoutVars>
          <dgm:dir/>
          <dgm:resizeHandles val="exact"/>
        </dgm:presLayoutVars>
      </dgm:prSet>
      <dgm:spPr/>
    </dgm:pt>
    <dgm:pt modelId="{9AC76F7D-2A04-1B4A-A8EC-86F5CF5F0FB1}" type="pres">
      <dgm:prSet presAssocID="{5ECAFCA8-325F-854A-AB7B-6FEA6E7B2998}" presName="node" presStyleLbl="node1" presStyleIdx="0" presStyleCnt="8">
        <dgm:presLayoutVars>
          <dgm:bulletEnabled val="1"/>
        </dgm:presLayoutVars>
      </dgm:prSet>
      <dgm:spPr/>
    </dgm:pt>
    <dgm:pt modelId="{7A733FDA-45F7-EF4F-B880-52780BEBD430}" type="pres">
      <dgm:prSet presAssocID="{563F2CBF-08E3-364F-AD80-3F779847339D}" presName="sibTrans" presStyleLbl="sibTrans2D1" presStyleIdx="0" presStyleCnt="8"/>
      <dgm:spPr/>
    </dgm:pt>
    <dgm:pt modelId="{6137A860-EFC0-A046-97AD-6AF636252507}" type="pres">
      <dgm:prSet presAssocID="{563F2CBF-08E3-364F-AD80-3F779847339D}" presName="connectorText" presStyleLbl="sibTrans2D1" presStyleIdx="0" presStyleCnt="8"/>
      <dgm:spPr/>
    </dgm:pt>
    <dgm:pt modelId="{33EE50F6-7F7F-F443-84E3-0A812B90A893}" type="pres">
      <dgm:prSet presAssocID="{9710B9D9-3CE0-0241-8FD8-36D2F1CA5154}" presName="node" presStyleLbl="node1" presStyleIdx="1" presStyleCnt="8">
        <dgm:presLayoutVars>
          <dgm:bulletEnabled val="1"/>
        </dgm:presLayoutVars>
      </dgm:prSet>
      <dgm:spPr/>
    </dgm:pt>
    <dgm:pt modelId="{4B3238F3-0311-E54B-A01A-DB5376DAAE6F}" type="pres">
      <dgm:prSet presAssocID="{F4718783-DBDC-0342-AD7B-371967625FD2}" presName="sibTrans" presStyleLbl="sibTrans2D1" presStyleIdx="1" presStyleCnt="8"/>
      <dgm:spPr/>
    </dgm:pt>
    <dgm:pt modelId="{77ED88B0-080E-B441-BA3B-E91636B637FA}" type="pres">
      <dgm:prSet presAssocID="{F4718783-DBDC-0342-AD7B-371967625FD2}" presName="connectorText" presStyleLbl="sibTrans2D1" presStyleIdx="1" presStyleCnt="8"/>
      <dgm:spPr/>
    </dgm:pt>
    <dgm:pt modelId="{311186F6-1445-BD49-A860-912DBDFE7037}" type="pres">
      <dgm:prSet presAssocID="{01468DB1-5E09-A641-A45F-EFA12D03C0A4}" presName="node" presStyleLbl="node1" presStyleIdx="2" presStyleCnt="8">
        <dgm:presLayoutVars>
          <dgm:bulletEnabled val="1"/>
        </dgm:presLayoutVars>
      </dgm:prSet>
      <dgm:spPr/>
    </dgm:pt>
    <dgm:pt modelId="{4E360F5C-7FBC-1540-9AE0-8E8112C9A271}" type="pres">
      <dgm:prSet presAssocID="{57FE44B4-0CF7-044C-9D41-DE42EF4C1C60}" presName="sibTrans" presStyleLbl="sibTrans2D1" presStyleIdx="2" presStyleCnt="8"/>
      <dgm:spPr/>
    </dgm:pt>
    <dgm:pt modelId="{A28065A3-460F-F34D-8AC1-00F6B485A0E8}" type="pres">
      <dgm:prSet presAssocID="{57FE44B4-0CF7-044C-9D41-DE42EF4C1C60}" presName="connectorText" presStyleLbl="sibTrans2D1" presStyleIdx="2" presStyleCnt="8"/>
      <dgm:spPr/>
    </dgm:pt>
    <dgm:pt modelId="{78CF3314-6A01-0041-8A36-73D5E043F0A7}" type="pres">
      <dgm:prSet presAssocID="{485765E0-1475-8840-822A-F9D246855C5C}" presName="node" presStyleLbl="node1" presStyleIdx="3" presStyleCnt="8">
        <dgm:presLayoutVars>
          <dgm:bulletEnabled val="1"/>
        </dgm:presLayoutVars>
      </dgm:prSet>
      <dgm:spPr/>
    </dgm:pt>
    <dgm:pt modelId="{E1A64634-038B-494D-9352-067073029FEF}" type="pres">
      <dgm:prSet presAssocID="{606666D5-2244-3B4B-817B-2A2CE21BE13A}" presName="sibTrans" presStyleLbl="sibTrans2D1" presStyleIdx="3" presStyleCnt="8"/>
      <dgm:spPr/>
    </dgm:pt>
    <dgm:pt modelId="{C32199FF-33D7-794A-B231-8D8D5A079218}" type="pres">
      <dgm:prSet presAssocID="{606666D5-2244-3B4B-817B-2A2CE21BE13A}" presName="connectorText" presStyleLbl="sibTrans2D1" presStyleIdx="3" presStyleCnt="8"/>
      <dgm:spPr/>
    </dgm:pt>
    <dgm:pt modelId="{EE1DAEBF-1946-3144-9C9B-9A7196974D0D}" type="pres">
      <dgm:prSet presAssocID="{2716469D-8650-3A42-B647-C6825923390F}" presName="node" presStyleLbl="node1" presStyleIdx="4" presStyleCnt="8">
        <dgm:presLayoutVars>
          <dgm:bulletEnabled val="1"/>
        </dgm:presLayoutVars>
      </dgm:prSet>
      <dgm:spPr/>
    </dgm:pt>
    <dgm:pt modelId="{C4D399FD-FCAF-FD4B-A2CC-88E8E0D79D34}" type="pres">
      <dgm:prSet presAssocID="{1D4D196D-1F5E-354B-8F54-0397F1783F93}" presName="sibTrans" presStyleLbl="sibTrans2D1" presStyleIdx="4" presStyleCnt="8"/>
      <dgm:spPr/>
    </dgm:pt>
    <dgm:pt modelId="{51A2A031-1066-0845-A70A-657BA1692FC9}" type="pres">
      <dgm:prSet presAssocID="{1D4D196D-1F5E-354B-8F54-0397F1783F93}" presName="connectorText" presStyleLbl="sibTrans2D1" presStyleIdx="4" presStyleCnt="8"/>
      <dgm:spPr/>
    </dgm:pt>
    <dgm:pt modelId="{28842963-C29A-8245-8C14-0B6AB8C4ADFC}" type="pres">
      <dgm:prSet presAssocID="{E210E083-137E-404E-B6E7-0985EB949D17}" presName="node" presStyleLbl="node1" presStyleIdx="5" presStyleCnt="8">
        <dgm:presLayoutVars>
          <dgm:bulletEnabled val="1"/>
        </dgm:presLayoutVars>
      </dgm:prSet>
      <dgm:spPr/>
    </dgm:pt>
    <dgm:pt modelId="{8AD35B85-249B-E748-AD41-38613C02E966}" type="pres">
      <dgm:prSet presAssocID="{7B27463B-BD17-4740-97A5-34DF85C5194A}" presName="sibTrans" presStyleLbl="sibTrans2D1" presStyleIdx="5" presStyleCnt="8"/>
      <dgm:spPr/>
    </dgm:pt>
    <dgm:pt modelId="{57658F1E-117D-884E-9CD8-88FF463CB777}" type="pres">
      <dgm:prSet presAssocID="{7B27463B-BD17-4740-97A5-34DF85C5194A}" presName="connectorText" presStyleLbl="sibTrans2D1" presStyleIdx="5" presStyleCnt="8"/>
      <dgm:spPr/>
    </dgm:pt>
    <dgm:pt modelId="{025AE951-EE68-D74C-A0D9-51F8AFF37E5A}" type="pres">
      <dgm:prSet presAssocID="{8A9F7833-D2D6-0C4E-B986-DC22600A28CE}" presName="node" presStyleLbl="node1" presStyleIdx="6" presStyleCnt="8">
        <dgm:presLayoutVars>
          <dgm:bulletEnabled val="1"/>
        </dgm:presLayoutVars>
      </dgm:prSet>
      <dgm:spPr/>
    </dgm:pt>
    <dgm:pt modelId="{D8904A07-B32B-0F40-B3F0-506646D6C2F2}" type="pres">
      <dgm:prSet presAssocID="{4F93A316-9C61-5647-BEDD-A882FF325717}" presName="sibTrans" presStyleLbl="sibTrans2D1" presStyleIdx="6" presStyleCnt="8"/>
      <dgm:spPr/>
    </dgm:pt>
    <dgm:pt modelId="{FE26A05A-B40E-7C47-8793-A57D68BD6203}" type="pres">
      <dgm:prSet presAssocID="{4F93A316-9C61-5647-BEDD-A882FF325717}" presName="connectorText" presStyleLbl="sibTrans2D1" presStyleIdx="6" presStyleCnt="8"/>
      <dgm:spPr/>
    </dgm:pt>
    <dgm:pt modelId="{9ECE37AA-F95E-7046-BFD5-12A0C2CB2D29}" type="pres">
      <dgm:prSet presAssocID="{EA82B69D-202D-4741-A166-A80B59BC1BF0}" presName="node" presStyleLbl="node1" presStyleIdx="7" presStyleCnt="8">
        <dgm:presLayoutVars>
          <dgm:bulletEnabled val="1"/>
        </dgm:presLayoutVars>
      </dgm:prSet>
      <dgm:spPr/>
    </dgm:pt>
    <dgm:pt modelId="{0486AD71-7881-0A49-9F9B-47B48653EBD2}" type="pres">
      <dgm:prSet presAssocID="{A2DED824-6A96-6B40-A205-E6F29E9E795C}" presName="sibTrans" presStyleLbl="sibTrans2D1" presStyleIdx="7" presStyleCnt="8"/>
      <dgm:spPr/>
    </dgm:pt>
    <dgm:pt modelId="{B5DFECA0-A869-5E47-B466-2A0456F660C1}" type="pres">
      <dgm:prSet presAssocID="{A2DED824-6A96-6B40-A205-E6F29E9E795C}" presName="connectorText" presStyleLbl="sibTrans2D1" presStyleIdx="7" presStyleCnt="8"/>
      <dgm:spPr/>
    </dgm:pt>
  </dgm:ptLst>
  <dgm:cxnLst>
    <dgm:cxn modelId="{3136C901-0C38-3240-88BE-0CA4075BD0E9}" type="presOf" srcId="{563F2CBF-08E3-364F-AD80-3F779847339D}" destId="{7A733FDA-45F7-EF4F-B880-52780BEBD430}" srcOrd="0" destOrd="0" presId="urn:microsoft.com/office/officeart/2005/8/layout/cycle2"/>
    <dgm:cxn modelId="{E7BBFA1D-0252-C848-94AF-AB25B7124FD1}" type="presOf" srcId="{7B27463B-BD17-4740-97A5-34DF85C5194A}" destId="{57658F1E-117D-884E-9CD8-88FF463CB777}" srcOrd="1" destOrd="0" presId="urn:microsoft.com/office/officeart/2005/8/layout/cycle2"/>
    <dgm:cxn modelId="{634ABB20-AFD7-B34E-949D-40B4194A81C6}" srcId="{B1AE5B2D-FEDD-494A-A597-0CE0636AEFFA}" destId="{E210E083-137E-404E-B6E7-0985EB949D17}" srcOrd="5" destOrd="0" parTransId="{F30BBC64-D03C-844A-A2C7-37C8808B6610}" sibTransId="{7B27463B-BD17-4740-97A5-34DF85C5194A}"/>
    <dgm:cxn modelId="{FD25E125-C54A-364E-A057-703A8080FB73}" srcId="{B1AE5B2D-FEDD-494A-A597-0CE0636AEFFA}" destId="{9710B9D9-3CE0-0241-8FD8-36D2F1CA5154}" srcOrd="1" destOrd="0" parTransId="{C3FA3019-5E9F-5A4E-B19B-6FE852F462D4}" sibTransId="{F4718783-DBDC-0342-AD7B-371967625FD2}"/>
    <dgm:cxn modelId="{EA17D72E-F660-774A-97F9-24FF4DE0C2D1}" type="presOf" srcId="{F4718783-DBDC-0342-AD7B-371967625FD2}" destId="{77ED88B0-080E-B441-BA3B-E91636B637FA}" srcOrd="1" destOrd="0" presId="urn:microsoft.com/office/officeart/2005/8/layout/cycle2"/>
    <dgm:cxn modelId="{6A6DDC34-622D-4E4B-82AC-DE40F350633E}" type="presOf" srcId="{563F2CBF-08E3-364F-AD80-3F779847339D}" destId="{6137A860-EFC0-A046-97AD-6AF636252507}" srcOrd="1" destOrd="0" presId="urn:microsoft.com/office/officeart/2005/8/layout/cycle2"/>
    <dgm:cxn modelId="{ADD2A63A-3674-2B4C-BBCD-7D6DEC088453}" type="presOf" srcId="{9710B9D9-3CE0-0241-8FD8-36D2F1CA5154}" destId="{33EE50F6-7F7F-F443-84E3-0A812B90A893}" srcOrd="0" destOrd="0" presId="urn:microsoft.com/office/officeart/2005/8/layout/cycle2"/>
    <dgm:cxn modelId="{0429AD3A-5715-EA4A-A298-00E003D027D1}" type="presOf" srcId="{5ECAFCA8-325F-854A-AB7B-6FEA6E7B2998}" destId="{9AC76F7D-2A04-1B4A-A8EC-86F5CF5F0FB1}" srcOrd="0" destOrd="0" presId="urn:microsoft.com/office/officeart/2005/8/layout/cycle2"/>
    <dgm:cxn modelId="{E77F473D-BAA0-CC49-A2E8-655F34B58DD0}" type="presOf" srcId="{1D4D196D-1F5E-354B-8F54-0397F1783F93}" destId="{51A2A031-1066-0845-A70A-657BA1692FC9}" srcOrd="1" destOrd="0" presId="urn:microsoft.com/office/officeart/2005/8/layout/cycle2"/>
    <dgm:cxn modelId="{235E6F60-491F-6947-B063-3CDAABC23AE9}" type="presOf" srcId="{A2DED824-6A96-6B40-A205-E6F29E9E795C}" destId="{0486AD71-7881-0A49-9F9B-47B48653EBD2}" srcOrd="0" destOrd="0" presId="urn:microsoft.com/office/officeart/2005/8/layout/cycle2"/>
    <dgm:cxn modelId="{8F4DD060-C374-B14A-8475-3BF218EB60F6}" type="presOf" srcId="{606666D5-2244-3B4B-817B-2A2CE21BE13A}" destId="{E1A64634-038B-494D-9352-067073029FEF}" srcOrd="0" destOrd="0" presId="urn:microsoft.com/office/officeart/2005/8/layout/cycle2"/>
    <dgm:cxn modelId="{5C123066-D4CF-9C4A-8EEE-FD6EABF78568}" type="presOf" srcId="{B1AE5B2D-FEDD-494A-A597-0CE0636AEFFA}" destId="{264E7437-0A5E-B74A-A10C-F65274F9FF4E}" srcOrd="0" destOrd="0" presId="urn:microsoft.com/office/officeart/2005/8/layout/cycle2"/>
    <dgm:cxn modelId="{1B512D68-6D99-2A43-B170-66A90A2B2DF3}" type="presOf" srcId="{E210E083-137E-404E-B6E7-0985EB949D17}" destId="{28842963-C29A-8245-8C14-0B6AB8C4ADFC}" srcOrd="0" destOrd="0" presId="urn:microsoft.com/office/officeart/2005/8/layout/cycle2"/>
    <dgm:cxn modelId="{E2A7DA69-E63B-6745-952E-72812CF66133}" type="presOf" srcId="{F4718783-DBDC-0342-AD7B-371967625FD2}" destId="{4B3238F3-0311-E54B-A01A-DB5376DAAE6F}" srcOrd="0" destOrd="0" presId="urn:microsoft.com/office/officeart/2005/8/layout/cycle2"/>
    <dgm:cxn modelId="{B986F86A-EA21-7A45-AAFE-DB98E0A8764F}" srcId="{B1AE5B2D-FEDD-494A-A597-0CE0636AEFFA}" destId="{5ECAFCA8-325F-854A-AB7B-6FEA6E7B2998}" srcOrd="0" destOrd="0" parTransId="{97339E3A-2FF9-6A4F-9193-1BB1FB1D8DE1}" sibTransId="{563F2CBF-08E3-364F-AD80-3F779847339D}"/>
    <dgm:cxn modelId="{0D328E4B-331B-FB4E-B8B3-8C8A67BFB632}" type="presOf" srcId="{57FE44B4-0CF7-044C-9D41-DE42EF4C1C60}" destId="{A28065A3-460F-F34D-8AC1-00F6B485A0E8}" srcOrd="1" destOrd="0" presId="urn:microsoft.com/office/officeart/2005/8/layout/cycle2"/>
    <dgm:cxn modelId="{56C0876C-8FBB-F64B-81B0-2E746B1895E5}" type="presOf" srcId="{EA82B69D-202D-4741-A166-A80B59BC1BF0}" destId="{9ECE37AA-F95E-7046-BFD5-12A0C2CB2D29}" srcOrd="0" destOrd="0" presId="urn:microsoft.com/office/officeart/2005/8/layout/cycle2"/>
    <dgm:cxn modelId="{28A9964E-AFE3-294B-8B62-DE3D9B9B56D6}" type="presOf" srcId="{606666D5-2244-3B4B-817B-2A2CE21BE13A}" destId="{C32199FF-33D7-794A-B231-8D8D5A079218}" srcOrd="1" destOrd="0" presId="urn:microsoft.com/office/officeart/2005/8/layout/cycle2"/>
    <dgm:cxn modelId="{231E1278-8317-1243-96DA-83A40F3D41E7}" srcId="{B1AE5B2D-FEDD-494A-A597-0CE0636AEFFA}" destId="{8A9F7833-D2D6-0C4E-B986-DC22600A28CE}" srcOrd="6" destOrd="0" parTransId="{E10E4790-1D3B-0648-841A-2C19AC9ACFB9}" sibTransId="{4F93A316-9C61-5647-BEDD-A882FF325717}"/>
    <dgm:cxn modelId="{73D5CC5A-3BB4-E54D-BDAC-6482D2645C15}" type="presOf" srcId="{1D4D196D-1F5E-354B-8F54-0397F1783F93}" destId="{C4D399FD-FCAF-FD4B-A2CC-88E8E0D79D34}" srcOrd="0" destOrd="0" presId="urn:microsoft.com/office/officeart/2005/8/layout/cycle2"/>
    <dgm:cxn modelId="{8A17D97C-F9F6-6441-ABAA-29080FB5B3D7}" type="presOf" srcId="{4F93A316-9C61-5647-BEDD-A882FF325717}" destId="{D8904A07-B32B-0F40-B3F0-506646D6C2F2}" srcOrd="0" destOrd="0" presId="urn:microsoft.com/office/officeart/2005/8/layout/cycle2"/>
    <dgm:cxn modelId="{7740D77F-84E4-2A4A-9146-1F2DA4810D77}" srcId="{B1AE5B2D-FEDD-494A-A597-0CE0636AEFFA}" destId="{EA82B69D-202D-4741-A166-A80B59BC1BF0}" srcOrd="7" destOrd="0" parTransId="{03A4CE56-69CE-DD47-8716-F16E984D7A29}" sibTransId="{A2DED824-6A96-6B40-A205-E6F29E9E795C}"/>
    <dgm:cxn modelId="{38C3CD8D-DC76-0D40-B076-A31AF3636569}" srcId="{B1AE5B2D-FEDD-494A-A597-0CE0636AEFFA}" destId="{01468DB1-5E09-A641-A45F-EFA12D03C0A4}" srcOrd="2" destOrd="0" parTransId="{EA316309-8ACD-8643-B589-018851788E21}" sibTransId="{57FE44B4-0CF7-044C-9D41-DE42EF4C1C60}"/>
    <dgm:cxn modelId="{7BA1C990-CA9A-D249-A337-0EBE608A1975}" srcId="{B1AE5B2D-FEDD-494A-A597-0CE0636AEFFA}" destId="{2716469D-8650-3A42-B647-C6825923390F}" srcOrd="4" destOrd="0" parTransId="{95CBF22F-FA70-AD46-99E3-22C880A08196}" sibTransId="{1D4D196D-1F5E-354B-8F54-0397F1783F93}"/>
    <dgm:cxn modelId="{F2032298-DDFE-A44E-AAED-690F45932A5B}" type="presOf" srcId="{A2DED824-6A96-6B40-A205-E6F29E9E795C}" destId="{B5DFECA0-A869-5E47-B466-2A0456F660C1}" srcOrd="1" destOrd="0" presId="urn:microsoft.com/office/officeart/2005/8/layout/cycle2"/>
    <dgm:cxn modelId="{DF1C87AD-5073-4E40-B53E-AC6405B0AC29}" type="presOf" srcId="{2716469D-8650-3A42-B647-C6825923390F}" destId="{EE1DAEBF-1946-3144-9C9B-9A7196974D0D}" srcOrd="0" destOrd="0" presId="urn:microsoft.com/office/officeart/2005/8/layout/cycle2"/>
    <dgm:cxn modelId="{6B471DB1-A9C8-7D41-8614-5E6552BABBCF}" type="presOf" srcId="{485765E0-1475-8840-822A-F9D246855C5C}" destId="{78CF3314-6A01-0041-8A36-73D5E043F0A7}" srcOrd="0" destOrd="0" presId="urn:microsoft.com/office/officeart/2005/8/layout/cycle2"/>
    <dgm:cxn modelId="{3B8DA9C7-4800-A24D-A329-CC8429AC26DF}" type="presOf" srcId="{4F93A316-9C61-5647-BEDD-A882FF325717}" destId="{FE26A05A-B40E-7C47-8793-A57D68BD6203}" srcOrd="1" destOrd="0" presId="urn:microsoft.com/office/officeart/2005/8/layout/cycle2"/>
    <dgm:cxn modelId="{FBFEB6E9-DF28-6E45-9FB7-9FB98274D9F6}" type="presOf" srcId="{01468DB1-5E09-A641-A45F-EFA12D03C0A4}" destId="{311186F6-1445-BD49-A860-912DBDFE7037}" srcOrd="0" destOrd="0" presId="urn:microsoft.com/office/officeart/2005/8/layout/cycle2"/>
    <dgm:cxn modelId="{2CD102ED-1603-BA4A-B7B5-3212209D9EBB}" srcId="{B1AE5B2D-FEDD-494A-A597-0CE0636AEFFA}" destId="{485765E0-1475-8840-822A-F9D246855C5C}" srcOrd="3" destOrd="0" parTransId="{BE13A104-7594-B643-8EBB-6A0759DB4888}" sibTransId="{606666D5-2244-3B4B-817B-2A2CE21BE13A}"/>
    <dgm:cxn modelId="{FC3BC7F3-A43A-BE45-9D3D-E6955E828AB8}" type="presOf" srcId="{57FE44B4-0CF7-044C-9D41-DE42EF4C1C60}" destId="{4E360F5C-7FBC-1540-9AE0-8E8112C9A271}" srcOrd="0" destOrd="0" presId="urn:microsoft.com/office/officeart/2005/8/layout/cycle2"/>
    <dgm:cxn modelId="{567FE5FE-8A65-604F-8502-6127C81411A8}" type="presOf" srcId="{8A9F7833-D2D6-0C4E-B986-DC22600A28CE}" destId="{025AE951-EE68-D74C-A0D9-51F8AFF37E5A}" srcOrd="0" destOrd="0" presId="urn:microsoft.com/office/officeart/2005/8/layout/cycle2"/>
    <dgm:cxn modelId="{946A08FF-0D61-D544-BC2D-7E1357537FE2}" type="presOf" srcId="{7B27463B-BD17-4740-97A5-34DF85C5194A}" destId="{8AD35B85-249B-E748-AD41-38613C02E966}" srcOrd="0" destOrd="0" presId="urn:microsoft.com/office/officeart/2005/8/layout/cycle2"/>
    <dgm:cxn modelId="{FD6D8F85-3961-D340-A8E4-C5FA5A7DD08E}" type="presParOf" srcId="{264E7437-0A5E-B74A-A10C-F65274F9FF4E}" destId="{9AC76F7D-2A04-1B4A-A8EC-86F5CF5F0FB1}" srcOrd="0" destOrd="0" presId="urn:microsoft.com/office/officeart/2005/8/layout/cycle2"/>
    <dgm:cxn modelId="{B46BF324-2783-F944-97EA-D3951B9AD5B3}" type="presParOf" srcId="{264E7437-0A5E-B74A-A10C-F65274F9FF4E}" destId="{7A733FDA-45F7-EF4F-B880-52780BEBD430}" srcOrd="1" destOrd="0" presId="urn:microsoft.com/office/officeart/2005/8/layout/cycle2"/>
    <dgm:cxn modelId="{495ADECA-17D0-C441-9A8A-F8BB96B5CA83}" type="presParOf" srcId="{7A733FDA-45F7-EF4F-B880-52780BEBD430}" destId="{6137A860-EFC0-A046-97AD-6AF636252507}" srcOrd="0" destOrd="0" presId="urn:microsoft.com/office/officeart/2005/8/layout/cycle2"/>
    <dgm:cxn modelId="{DE6958BF-0FB4-5149-9677-285E008E46C3}" type="presParOf" srcId="{264E7437-0A5E-B74A-A10C-F65274F9FF4E}" destId="{33EE50F6-7F7F-F443-84E3-0A812B90A893}" srcOrd="2" destOrd="0" presId="urn:microsoft.com/office/officeart/2005/8/layout/cycle2"/>
    <dgm:cxn modelId="{CE2D7B37-CF0E-0E4B-BBEB-5C417A4D4E0A}" type="presParOf" srcId="{264E7437-0A5E-B74A-A10C-F65274F9FF4E}" destId="{4B3238F3-0311-E54B-A01A-DB5376DAAE6F}" srcOrd="3" destOrd="0" presId="urn:microsoft.com/office/officeart/2005/8/layout/cycle2"/>
    <dgm:cxn modelId="{494F7E56-63F9-3240-8884-5D5A36D7C99A}" type="presParOf" srcId="{4B3238F3-0311-E54B-A01A-DB5376DAAE6F}" destId="{77ED88B0-080E-B441-BA3B-E91636B637FA}" srcOrd="0" destOrd="0" presId="urn:microsoft.com/office/officeart/2005/8/layout/cycle2"/>
    <dgm:cxn modelId="{C83CF760-1075-634A-A8EB-B16FC2B85F5A}" type="presParOf" srcId="{264E7437-0A5E-B74A-A10C-F65274F9FF4E}" destId="{311186F6-1445-BD49-A860-912DBDFE7037}" srcOrd="4" destOrd="0" presId="urn:microsoft.com/office/officeart/2005/8/layout/cycle2"/>
    <dgm:cxn modelId="{A82EEF13-33BF-C849-B5EA-17A7BA5BBDE5}" type="presParOf" srcId="{264E7437-0A5E-B74A-A10C-F65274F9FF4E}" destId="{4E360F5C-7FBC-1540-9AE0-8E8112C9A271}" srcOrd="5" destOrd="0" presId="urn:microsoft.com/office/officeart/2005/8/layout/cycle2"/>
    <dgm:cxn modelId="{DEFC0AFC-9997-7648-ACC5-0C5B3294F55A}" type="presParOf" srcId="{4E360F5C-7FBC-1540-9AE0-8E8112C9A271}" destId="{A28065A3-460F-F34D-8AC1-00F6B485A0E8}" srcOrd="0" destOrd="0" presId="urn:microsoft.com/office/officeart/2005/8/layout/cycle2"/>
    <dgm:cxn modelId="{01B18980-7922-2A4E-AD72-C0350A617715}" type="presParOf" srcId="{264E7437-0A5E-B74A-A10C-F65274F9FF4E}" destId="{78CF3314-6A01-0041-8A36-73D5E043F0A7}" srcOrd="6" destOrd="0" presId="urn:microsoft.com/office/officeart/2005/8/layout/cycle2"/>
    <dgm:cxn modelId="{95B323DD-C233-CC4B-B013-96FAAD70F187}" type="presParOf" srcId="{264E7437-0A5E-B74A-A10C-F65274F9FF4E}" destId="{E1A64634-038B-494D-9352-067073029FEF}" srcOrd="7" destOrd="0" presId="urn:microsoft.com/office/officeart/2005/8/layout/cycle2"/>
    <dgm:cxn modelId="{2ACD0F66-9A62-3645-ABF5-1A67519AEE23}" type="presParOf" srcId="{E1A64634-038B-494D-9352-067073029FEF}" destId="{C32199FF-33D7-794A-B231-8D8D5A079218}" srcOrd="0" destOrd="0" presId="urn:microsoft.com/office/officeart/2005/8/layout/cycle2"/>
    <dgm:cxn modelId="{6DF8A169-6EDB-204F-9A5C-4D982B579728}" type="presParOf" srcId="{264E7437-0A5E-B74A-A10C-F65274F9FF4E}" destId="{EE1DAEBF-1946-3144-9C9B-9A7196974D0D}" srcOrd="8" destOrd="0" presId="urn:microsoft.com/office/officeart/2005/8/layout/cycle2"/>
    <dgm:cxn modelId="{D3D11149-54E7-AD41-9A0E-965C228F0548}" type="presParOf" srcId="{264E7437-0A5E-B74A-A10C-F65274F9FF4E}" destId="{C4D399FD-FCAF-FD4B-A2CC-88E8E0D79D34}" srcOrd="9" destOrd="0" presId="urn:microsoft.com/office/officeart/2005/8/layout/cycle2"/>
    <dgm:cxn modelId="{1DCDA73E-4AF7-9840-9AF4-78ACFE10CF2B}" type="presParOf" srcId="{C4D399FD-FCAF-FD4B-A2CC-88E8E0D79D34}" destId="{51A2A031-1066-0845-A70A-657BA1692FC9}" srcOrd="0" destOrd="0" presId="urn:microsoft.com/office/officeart/2005/8/layout/cycle2"/>
    <dgm:cxn modelId="{3A09A3BC-FE72-6C40-9B65-139F7D6B9C3E}" type="presParOf" srcId="{264E7437-0A5E-B74A-A10C-F65274F9FF4E}" destId="{28842963-C29A-8245-8C14-0B6AB8C4ADFC}" srcOrd="10" destOrd="0" presId="urn:microsoft.com/office/officeart/2005/8/layout/cycle2"/>
    <dgm:cxn modelId="{9BE1CC4E-D0E8-ED4F-8CAE-EECAC53B9612}" type="presParOf" srcId="{264E7437-0A5E-B74A-A10C-F65274F9FF4E}" destId="{8AD35B85-249B-E748-AD41-38613C02E966}" srcOrd="11" destOrd="0" presId="urn:microsoft.com/office/officeart/2005/8/layout/cycle2"/>
    <dgm:cxn modelId="{921DC892-5576-5F41-BE93-22CD85519678}" type="presParOf" srcId="{8AD35B85-249B-E748-AD41-38613C02E966}" destId="{57658F1E-117D-884E-9CD8-88FF463CB777}" srcOrd="0" destOrd="0" presId="urn:microsoft.com/office/officeart/2005/8/layout/cycle2"/>
    <dgm:cxn modelId="{A34557D3-C350-C84B-A243-8169AD26EC07}" type="presParOf" srcId="{264E7437-0A5E-B74A-A10C-F65274F9FF4E}" destId="{025AE951-EE68-D74C-A0D9-51F8AFF37E5A}" srcOrd="12" destOrd="0" presId="urn:microsoft.com/office/officeart/2005/8/layout/cycle2"/>
    <dgm:cxn modelId="{2B61F52E-B5D5-A142-ADA3-506A0A1EF5A5}" type="presParOf" srcId="{264E7437-0A5E-B74A-A10C-F65274F9FF4E}" destId="{D8904A07-B32B-0F40-B3F0-506646D6C2F2}" srcOrd="13" destOrd="0" presId="urn:microsoft.com/office/officeart/2005/8/layout/cycle2"/>
    <dgm:cxn modelId="{6AF73ED2-2F75-5D4E-A3B8-DF8F55DFC291}" type="presParOf" srcId="{D8904A07-B32B-0F40-B3F0-506646D6C2F2}" destId="{FE26A05A-B40E-7C47-8793-A57D68BD6203}" srcOrd="0" destOrd="0" presId="urn:microsoft.com/office/officeart/2005/8/layout/cycle2"/>
    <dgm:cxn modelId="{5C008891-19B6-9240-A0AE-2C475CC189E3}" type="presParOf" srcId="{264E7437-0A5E-B74A-A10C-F65274F9FF4E}" destId="{9ECE37AA-F95E-7046-BFD5-12A0C2CB2D29}" srcOrd="14" destOrd="0" presId="urn:microsoft.com/office/officeart/2005/8/layout/cycle2"/>
    <dgm:cxn modelId="{119B8E04-BEE1-1240-B250-14EC4DFD65B5}" type="presParOf" srcId="{264E7437-0A5E-B74A-A10C-F65274F9FF4E}" destId="{0486AD71-7881-0A49-9F9B-47B48653EBD2}" srcOrd="15" destOrd="0" presId="urn:microsoft.com/office/officeart/2005/8/layout/cycle2"/>
    <dgm:cxn modelId="{E9DEF846-842B-CE46-ABF8-C01BAA2FCD43}" type="presParOf" srcId="{0486AD71-7881-0A49-9F9B-47B48653EBD2}" destId="{B5DFECA0-A869-5E47-B466-2A0456F660C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B1AE5B2D-FEDD-494A-A597-0CE0636AEFFA}" type="doc">
      <dgm:prSet loTypeId="urn:microsoft.com/office/officeart/2005/8/layout/cycle2" loCatId="" qsTypeId="urn:microsoft.com/office/officeart/2005/8/quickstyle/simple1" qsCatId="simple" csTypeId="urn:microsoft.com/office/officeart/2005/8/colors/accent3_2" csCatId="accent3" phldr="1"/>
      <dgm:spPr/>
      <dgm:t>
        <a:bodyPr/>
        <a:lstStyle/>
        <a:p>
          <a:endParaRPr lang="en-US"/>
        </a:p>
      </dgm:t>
    </dgm:pt>
    <dgm:pt modelId="{5ECAFCA8-325F-854A-AB7B-6FEA6E7B2998}">
      <dgm:prSet phldrT="[Text]" custT="1"/>
      <dgm:spPr>
        <a:solidFill>
          <a:schemeClr val="bg1">
            <a:lumMod val="75000"/>
          </a:schemeClr>
        </a:solidFill>
      </dgm:spPr>
      <dgm:t>
        <a:bodyPr/>
        <a:lstStyle/>
        <a:p>
          <a:r>
            <a:rPr lang="id-ID" sz="1100" i="1" noProof="1">
              <a:latin typeface="Aptos" panose="020B0004020202020204" pitchFamily="34" charset="0"/>
            </a:rPr>
            <a:t>Specify needs</a:t>
          </a:r>
        </a:p>
      </dgm:t>
    </dgm:pt>
    <dgm:pt modelId="{97339E3A-2FF9-6A4F-9193-1BB1FB1D8DE1}" type="parTrans" cxnId="{B986F86A-EA21-7A45-AAFE-DB98E0A8764F}">
      <dgm:prSet/>
      <dgm:spPr/>
      <dgm:t>
        <a:bodyPr/>
        <a:lstStyle/>
        <a:p>
          <a:endParaRPr lang="en-US" sz="1100" i="1">
            <a:latin typeface="Aptos" panose="020B0004020202020204" pitchFamily="34" charset="0"/>
          </a:endParaRPr>
        </a:p>
      </dgm:t>
    </dgm:pt>
    <dgm:pt modelId="{563F2CBF-08E3-364F-AD80-3F779847339D}" type="sibTrans" cxnId="{B986F86A-EA21-7A45-AAFE-DB98E0A8764F}">
      <dgm:prSet custT="1"/>
      <dgm:spPr>
        <a:solidFill>
          <a:schemeClr val="bg1">
            <a:lumMod val="65000"/>
          </a:schemeClr>
        </a:solidFill>
      </dgm:spPr>
      <dgm:t>
        <a:bodyPr/>
        <a:lstStyle/>
        <a:p>
          <a:endParaRPr lang="id-ID" sz="1100" i="1" noProof="1">
            <a:latin typeface="Aptos" panose="020B0004020202020204" pitchFamily="34" charset="0"/>
          </a:endParaRPr>
        </a:p>
      </dgm:t>
    </dgm:pt>
    <dgm:pt modelId="{9710B9D9-3CE0-0241-8FD8-36D2F1CA5154}">
      <dgm:prSet phldrT="[Text]" custT="1"/>
      <dgm:spPr>
        <a:solidFill>
          <a:schemeClr val="bg1">
            <a:lumMod val="75000"/>
          </a:schemeClr>
        </a:solidFill>
      </dgm:spPr>
      <dgm:t>
        <a:bodyPr/>
        <a:lstStyle/>
        <a:p>
          <a:r>
            <a:rPr lang="id-ID" sz="1100" i="1" noProof="1">
              <a:latin typeface="Aptos" panose="020B0004020202020204" pitchFamily="34" charset="0"/>
            </a:rPr>
            <a:t>Design</a:t>
          </a:r>
        </a:p>
      </dgm:t>
    </dgm:pt>
    <dgm:pt modelId="{C3FA3019-5E9F-5A4E-B19B-6FE852F462D4}" type="parTrans" cxnId="{FD25E125-C54A-364E-A057-703A8080FB73}">
      <dgm:prSet/>
      <dgm:spPr/>
      <dgm:t>
        <a:bodyPr/>
        <a:lstStyle/>
        <a:p>
          <a:endParaRPr lang="en-US" sz="1100" i="1">
            <a:latin typeface="Aptos" panose="020B0004020202020204" pitchFamily="34" charset="0"/>
          </a:endParaRPr>
        </a:p>
      </dgm:t>
    </dgm:pt>
    <dgm:pt modelId="{F4718783-DBDC-0342-AD7B-371967625FD2}" type="sibTrans" cxnId="{FD25E125-C54A-364E-A057-703A8080FB73}">
      <dgm:prSet custT="1"/>
      <dgm:spPr>
        <a:solidFill>
          <a:schemeClr val="bg1">
            <a:lumMod val="65000"/>
          </a:schemeClr>
        </a:solidFill>
      </dgm:spPr>
      <dgm:t>
        <a:bodyPr/>
        <a:lstStyle/>
        <a:p>
          <a:endParaRPr lang="id-ID" sz="1100" i="1" noProof="1">
            <a:latin typeface="Aptos" panose="020B0004020202020204" pitchFamily="34" charset="0"/>
          </a:endParaRPr>
        </a:p>
      </dgm:t>
    </dgm:pt>
    <dgm:pt modelId="{01468DB1-5E09-A641-A45F-EFA12D03C0A4}">
      <dgm:prSet phldrT="[Text]" custT="1"/>
      <dgm:spPr>
        <a:solidFill>
          <a:srgbClr val="C55724"/>
        </a:solidFill>
      </dgm:spPr>
      <dgm:t>
        <a:bodyPr/>
        <a:lstStyle/>
        <a:p>
          <a:r>
            <a:rPr lang="id-ID" sz="1100" b="1" i="1" noProof="1">
              <a:latin typeface="Aptos" panose="020B0004020202020204" pitchFamily="34" charset="0"/>
            </a:rPr>
            <a:t>Build</a:t>
          </a:r>
        </a:p>
      </dgm:t>
    </dgm:pt>
    <dgm:pt modelId="{EA316309-8ACD-8643-B589-018851788E21}" type="parTrans" cxnId="{38C3CD8D-DC76-0D40-B076-A31AF3636569}">
      <dgm:prSet/>
      <dgm:spPr/>
      <dgm:t>
        <a:bodyPr/>
        <a:lstStyle/>
        <a:p>
          <a:endParaRPr lang="en-US" sz="1100" i="1">
            <a:latin typeface="Aptos" panose="020B0004020202020204" pitchFamily="34" charset="0"/>
          </a:endParaRPr>
        </a:p>
      </dgm:t>
    </dgm:pt>
    <dgm:pt modelId="{57FE44B4-0CF7-044C-9D41-DE42EF4C1C60}" type="sibTrans" cxnId="{38C3CD8D-DC76-0D40-B076-A31AF3636569}">
      <dgm:prSet custT="1"/>
      <dgm:spPr>
        <a:solidFill>
          <a:schemeClr val="bg1">
            <a:lumMod val="65000"/>
          </a:schemeClr>
        </a:solidFill>
      </dgm:spPr>
      <dgm:t>
        <a:bodyPr/>
        <a:lstStyle/>
        <a:p>
          <a:endParaRPr lang="id-ID" sz="1100" i="1" noProof="1">
            <a:latin typeface="Aptos" panose="020B0004020202020204" pitchFamily="34" charset="0"/>
          </a:endParaRPr>
        </a:p>
      </dgm:t>
    </dgm:pt>
    <dgm:pt modelId="{485765E0-1475-8840-822A-F9D246855C5C}">
      <dgm:prSet phldrT="[Text]" custT="1"/>
      <dgm:spPr>
        <a:solidFill>
          <a:schemeClr val="bg1">
            <a:lumMod val="75000"/>
          </a:schemeClr>
        </a:solidFill>
      </dgm:spPr>
      <dgm:t>
        <a:bodyPr/>
        <a:lstStyle/>
        <a:p>
          <a:r>
            <a:rPr lang="id-ID" sz="1100" i="1" noProof="1">
              <a:latin typeface="Aptos" panose="020B0004020202020204" pitchFamily="34" charset="0"/>
            </a:rPr>
            <a:t>Collect</a:t>
          </a:r>
        </a:p>
      </dgm:t>
    </dgm:pt>
    <dgm:pt modelId="{BE13A104-7594-B643-8EBB-6A0759DB4888}" type="parTrans" cxnId="{2CD102ED-1603-BA4A-B7B5-3212209D9EBB}">
      <dgm:prSet/>
      <dgm:spPr/>
      <dgm:t>
        <a:bodyPr/>
        <a:lstStyle/>
        <a:p>
          <a:endParaRPr lang="en-US" sz="1100" i="1">
            <a:latin typeface="Aptos" panose="020B0004020202020204" pitchFamily="34" charset="0"/>
          </a:endParaRPr>
        </a:p>
      </dgm:t>
    </dgm:pt>
    <dgm:pt modelId="{606666D5-2244-3B4B-817B-2A2CE21BE13A}" type="sibTrans" cxnId="{2CD102ED-1603-BA4A-B7B5-3212209D9EBB}">
      <dgm:prSet custT="1"/>
      <dgm:spPr>
        <a:solidFill>
          <a:schemeClr val="bg1">
            <a:lumMod val="65000"/>
          </a:schemeClr>
        </a:solidFill>
      </dgm:spPr>
      <dgm:t>
        <a:bodyPr/>
        <a:lstStyle/>
        <a:p>
          <a:endParaRPr lang="id-ID" sz="1100" i="1" noProof="1">
            <a:latin typeface="Aptos" panose="020B0004020202020204" pitchFamily="34" charset="0"/>
          </a:endParaRPr>
        </a:p>
      </dgm:t>
    </dgm:pt>
    <dgm:pt modelId="{2716469D-8650-3A42-B647-C6825923390F}">
      <dgm:prSet phldrT="[Text]" custT="1"/>
      <dgm:spPr>
        <a:solidFill>
          <a:schemeClr val="bg1">
            <a:lumMod val="75000"/>
          </a:schemeClr>
        </a:solidFill>
      </dgm:spPr>
      <dgm:t>
        <a:bodyPr/>
        <a:lstStyle/>
        <a:p>
          <a:r>
            <a:rPr lang="id-ID" sz="1100" i="1" noProof="1">
              <a:latin typeface="Aptos" panose="020B0004020202020204" pitchFamily="34" charset="0"/>
            </a:rPr>
            <a:t>Process</a:t>
          </a:r>
        </a:p>
      </dgm:t>
    </dgm:pt>
    <dgm:pt modelId="{95CBF22F-FA70-AD46-99E3-22C880A08196}" type="parTrans" cxnId="{7BA1C990-CA9A-D249-A337-0EBE608A1975}">
      <dgm:prSet/>
      <dgm:spPr/>
      <dgm:t>
        <a:bodyPr/>
        <a:lstStyle/>
        <a:p>
          <a:endParaRPr lang="en-US" sz="1100" i="1">
            <a:latin typeface="Aptos" panose="020B0004020202020204" pitchFamily="34" charset="0"/>
          </a:endParaRPr>
        </a:p>
      </dgm:t>
    </dgm:pt>
    <dgm:pt modelId="{1D4D196D-1F5E-354B-8F54-0397F1783F93}" type="sibTrans" cxnId="{7BA1C990-CA9A-D249-A337-0EBE608A1975}">
      <dgm:prSet custT="1"/>
      <dgm:spPr>
        <a:solidFill>
          <a:schemeClr val="bg1">
            <a:lumMod val="65000"/>
          </a:schemeClr>
        </a:solidFill>
      </dgm:spPr>
      <dgm:t>
        <a:bodyPr/>
        <a:lstStyle/>
        <a:p>
          <a:endParaRPr lang="id-ID" sz="1100" i="1" noProof="1">
            <a:latin typeface="Aptos" panose="020B0004020202020204" pitchFamily="34" charset="0"/>
          </a:endParaRPr>
        </a:p>
      </dgm:t>
    </dgm:pt>
    <dgm:pt modelId="{E210E083-137E-404E-B6E7-0985EB949D17}">
      <dgm:prSet phldrT="[Text]" custT="1"/>
      <dgm:spPr>
        <a:solidFill>
          <a:schemeClr val="bg1">
            <a:lumMod val="75000"/>
          </a:schemeClr>
        </a:solidFill>
      </dgm:spPr>
      <dgm:t>
        <a:bodyPr/>
        <a:lstStyle/>
        <a:p>
          <a:r>
            <a:rPr lang="id-ID" sz="1100" i="1" noProof="1">
              <a:latin typeface="Aptos" panose="020B0004020202020204" pitchFamily="34" charset="0"/>
            </a:rPr>
            <a:t>Analyze</a:t>
          </a:r>
        </a:p>
      </dgm:t>
    </dgm:pt>
    <dgm:pt modelId="{F30BBC64-D03C-844A-A2C7-37C8808B6610}" type="parTrans" cxnId="{634ABB20-AFD7-B34E-949D-40B4194A81C6}">
      <dgm:prSet/>
      <dgm:spPr/>
      <dgm:t>
        <a:bodyPr/>
        <a:lstStyle/>
        <a:p>
          <a:endParaRPr lang="en-US" sz="1100" i="1">
            <a:latin typeface="Aptos" panose="020B0004020202020204" pitchFamily="34" charset="0"/>
          </a:endParaRPr>
        </a:p>
      </dgm:t>
    </dgm:pt>
    <dgm:pt modelId="{7B27463B-BD17-4740-97A5-34DF85C5194A}" type="sibTrans" cxnId="{634ABB20-AFD7-B34E-949D-40B4194A81C6}">
      <dgm:prSet custT="1"/>
      <dgm:spPr>
        <a:solidFill>
          <a:schemeClr val="bg1">
            <a:lumMod val="65000"/>
          </a:schemeClr>
        </a:solidFill>
      </dgm:spPr>
      <dgm:t>
        <a:bodyPr/>
        <a:lstStyle/>
        <a:p>
          <a:endParaRPr lang="id-ID" sz="1100" i="1" noProof="1">
            <a:latin typeface="Aptos" panose="020B0004020202020204" pitchFamily="34" charset="0"/>
          </a:endParaRPr>
        </a:p>
      </dgm:t>
    </dgm:pt>
    <dgm:pt modelId="{8A9F7833-D2D6-0C4E-B986-DC22600A28CE}">
      <dgm:prSet phldrT="[Text]" custT="1"/>
      <dgm:spPr>
        <a:solidFill>
          <a:schemeClr val="bg1">
            <a:lumMod val="75000"/>
          </a:schemeClr>
        </a:solidFill>
      </dgm:spPr>
      <dgm:t>
        <a:bodyPr/>
        <a:lstStyle/>
        <a:p>
          <a:r>
            <a:rPr lang="id-ID" sz="1100" i="1" noProof="1">
              <a:latin typeface="Aptos" panose="020B0004020202020204" pitchFamily="34" charset="0"/>
            </a:rPr>
            <a:t>Disseminate</a:t>
          </a:r>
        </a:p>
      </dgm:t>
    </dgm:pt>
    <dgm:pt modelId="{E10E4790-1D3B-0648-841A-2C19AC9ACFB9}" type="parTrans" cxnId="{231E1278-8317-1243-96DA-83A40F3D41E7}">
      <dgm:prSet/>
      <dgm:spPr/>
      <dgm:t>
        <a:bodyPr/>
        <a:lstStyle/>
        <a:p>
          <a:endParaRPr lang="en-US" sz="1100" i="1">
            <a:latin typeface="Aptos" panose="020B0004020202020204" pitchFamily="34" charset="0"/>
          </a:endParaRPr>
        </a:p>
      </dgm:t>
    </dgm:pt>
    <dgm:pt modelId="{4F93A316-9C61-5647-BEDD-A882FF325717}" type="sibTrans" cxnId="{231E1278-8317-1243-96DA-83A40F3D41E7}">
      <dgm:prSet custT="1"/>
      <dgm:spPr>
        <a:solidFill>
          <a:schemeClr val="bg1">
            <a:lumMod val="65000"/>
          </a:schemeClr>
        </a:solidFill>
      </dgm:spPr>
      <dgm:t>
        <a:bodyPr/>
        <a:lstStyle/>
        <a:p>
          <a:endParaRPr lang="id-ID" sz="1100" i="1" noProof="1">
            <a:latin typeface="Aptos" panose="020B0004020202020204" pitchFamily="34" charset="0"/>
          </a:endParaRPr>
        </a:p>
      </dgm:t>
    </dgm:pt>
    <dgm:pt modelId="{EA82B69D-202D-4741-A166-A80B59BC1BF0}">
      <dgm:prSet phldrT="[Text]" custT="1"/>
      <dgm:spPr>
        <a:solidFill>
          <a:schemeClr val="bg1">
            <a:lumMod val="75000"/>
          </a:schemeClr>
        </a:solidFill>
      </dgm:spPr>
      <dgm:t>
        <a:bodyPr/>
        <a:lstStyle/>
        <a:p>
          <a:r>
            <a:rPr lang="id-ID" sz="1100" i="1" noProof="1">
              <a:latin typeface="Aptos" panose="020B0004020202020204" pitchFamily="34" charset="0"/>
            </a:rPr>
            <a:t>Evaluate</a:t>
          </a:r>
        </a:p>
      </dgm:t>
    </dgm:pt>
    <dgm:pt modelId="{03A4CE56-69CE-DD47-8716-F16E984D7A29}" type="parTrans" cxnId="{7740D77F-84E4-2A4A-9146-1F2DA4810D77}">
      <dgm:prSet/>
      <dgm:spPr/>
      <dgm:t>
        <a:bodyPr/>
        <a:lstStyle/>
        <a:p>
          <a:endParaRPr lang="en-US" sz="1100" i="1">
            <a:latin typeface="Aptos" panose="020B0004020202020204" pitchFamily="34" charset="0"/>
          </a:endParaRPr>
        </a:p>
      </dgm:t>
    </dgm:pt>
    <dgm:pt modelId="{A2DED824-6A96-6B40-A205-E6F29E9E795C}" type="sibTrans" cxnId="{7740D77F-84E4-2A4A-9146-1F2DA4810D77}">
      <dgm:prSet custT="1"/>
      <dgm:spPr>
        <a:solidFill>
          <a:schemeClr val="bg1">
            <a:lumMod val="65000"/>
          </a:schemeClr>
        </a:solidFill>
      </dgm:spPr>
      <dgm:t>
        <a:bodyPr/>
        <a:lstStyle/>
        <a:p>
          <a:endParaRPr lang="id-ID" sz="1100" i="1" noProof="1">
            <a:latin typeface="Aptos" panose="020B0004020202020204" pitchFamily="34" charset="0"/>
          </a:endParaRPr>
        </a:p>
      </dgm:t>
    </dgm:pt>
    <dgm:pt modelId="{264E7437-0A5E-B74A-A10C-F65274F9FF4E}" type="pres">
      <dgm:prSet presAssocID="{B1AE5B2D-FEDD-494A-A597-0CE0636AEFFA}" presName="cycle" presStyleCnt="0">
        <dgm:presLayoutVars>
          <dgm:dir/>
          <dgm:resizeHandles val="exact"/>
        </dgm:presLayoutVars>
      </dgm:prSet>
      <dgm:spPr/>
    </dgm:pt>
    <dgm:pt modelId="{9AC76F7D-2A04-1B4A-A8EC-86F5CF5F0FB1}" type="pres">
      <dgm:prSet presAssocID="{5ECAFCA8-325F-854A-AB7B-6FEA6E7B2998}" presName="node" presStyleLbl="node1" presStyleIdx="0" presStyleCnt="8">
        <dgm:presLayoutVars>
          <dgm:bulletEnabled val="1"/>
        </dgm:presLayoutVars>
      </dgm:prSet>
      <dgm:spPr/>
    </dgm:pt>
    <dgm:pt modelId="{7A733FDA-45F7-EF4F-B880-52780BEBD430}" type="pres">
      <dgm:prSet presAssocID="{563F2CBF-08E3-364F-AD80-3F779847339D}" presName="sibTrans" presStyleLbl="sibTrans2D1" presStyleIdx="0" presStyleCnt="8"/>
      <dgm:spPr/>
    </dgm:pt>
    <dgm:pt modelId="{6137A860-EFC0-A046-97AD-6AF636252507}" type="pres">
      <dgm:prSet presAssocID="{563F2CBF-08E3-364F-AD80-3F779847339D}" presName="connectorText" presStyleLbl="sibTrans2D1" presStyleIdx="0" presStyleCnt="8"/>
      <dgm:spPr/>
    </dgm:pt>
    <dgm:pt modelId="{33EE50F6-7F7F-F443-84E3-0A812B90A893}" type="pres">
      <dgm:prSet presAssocID="{9710B9D9-3CE0-0241-8FD8-36D2F1CA5154}" presName="node" presStyleLbl="node1" presStyleIdx="1" presStyleCnt="8">
        <dgm:presLayoutVars>
          <dgm:bulletEnabled val="1"/>
        </dgm:presLayoutVars>
      </dgm:prSet>
      <dgm:spPr/>
    </dgm:pt>
    <dgm:pt modelId="{4B3238F3-0311-E54B-A01A-DB5376DAAE6F}" type="pres">
      <dgm:prSet presAssocID="{F4718783-DBDC-0342-AD7B-371967625FD2}" presName="sibTrans" presStyleLbl="sibTrans2D1" presStyleIdx="1" presStyleCnt="8"/>
      <dgm:spPr/>
    </dgm:pt>
    <dgm:pt modelId="{77ED88B0-080E-B441-BA3B-E91636B637FA}" type="pres">
      <dgm:prSet presAssocID="{F4718783-DBDC-0342-AD7B-371967625FD2}" presName="connectorText" presStyleLbl="sibTrans2D1" presStyleIdx="1" presStyleCnt="8"/>
      <dgm:spPr/>
    </dgm:pt>
    <dgm:pt modelId="{311186F6-1445-BD49-A860-912DBDFE7037}" type="pres">
      <dgm:prSet presAssocID="{01468DB1-5E09-A641-A45F-EFA12D03C0A4}" presName="node" presStyleLbl="node1" presStyleIdx="2" presStyleCnt="8">
        <dgm:presLayoutVars>
          <dgm:bulletEnabled val="1"/>
        </dgm:presLayoutVars>
      </dgm:prSet>
      <dgm:spPr/>
    </dgm:pt>
    <dgm:pt modelId="{4E360F5C-7FBC-1540-9AE0-8E8112C9A271}" type="pres">
      <dgm:prSet presAssocID="{57FE44B4-0CF7-044C-9D41-DE42EF4C1C60}" presName="sibTrans" presStyleLbl="sibTrans2D1" presStyleIdx="2" presStyleCnt="8"/>
      <dgm:spPr/>
    </dgm:pt>
    <dgm:pt modelId="{A28065A3-460F-F34D-8AC1-00F6B485A0E8}" type="pres">
      <dgm:prSet presAssocID="{57FE44B4-0CF7-044C-9D41-DE42EF4C1C60}" presName="connectorText" presStyleLbl="sibTrans2D1" presStyleIdx="2" presStyleCnt="8"/>
      <dgm:spPr/>
    </dgm:pt>
    <dgm:pt modelId="{78CF3314-6A01-0041-8A36-73D5E043F0A7}" type="pres">
      <dgm:prSet presAssocID="{485765E0-1475-8840-822A-F9D246855C5C}" presName="node" presStyleLbl="node1" presStyleIdx="3" presStyleCnt="8">
        <dgm:presLayoutVars>
          <dgm:bulletEnabled val="1"/>
        </dgm:presLayoutVars>
      </dgm:prSet>
      <dgm:spPr/>
    </dgm:pt>
    <dgm:pt modelId="{E1A64634-038B-494D-9352-067073029FEF}" type="pres">
      <dgm:prSet presAssocID="{606666D5-2244-3B4B-817B-2A2CE21BE13A}" presName="sibTrans" presStyleLbl="sibTrans2D1" presStyleIdx="3" presStyleCnt="8"/>
      <dgm:spPr/>
    </dgm:pt>
    <dgm:pt modelId="{C32199FF-33D7-794A-B231-8D8D5A079218}" type="pres">
      <dgm:prSet presAssocID="{606666D5-2244-3B4B-817B-2A2CE21BE13A}" presName="connectorText" presStyleLbl="sibTrans2D1" presStyleIdx="3" presStyleCnt="8"/>
      <dgm:spPr/>
    </dgm:pt>
    <dgm:pt modelId="{EE1DAEBF-1946-3144-9C9B-9A7196974D0D}" type="pres">
      <dgm:prSet presAssocID="{2716469D-8650-3A42-B647-C6825923390F}" presName="node" presStyleLbl="node1" presStyleIdx="4" presStyleCnt="8">
        <dgm:presLayoutVars>
          <dgm:bulletEnabled val="1"/>
        </dgm:presLayoutVars>
      </dgm:prSet>
      <dgm:spPr/>
    </dgm:pt>
    <dgm:pt modelId="{C4D399FD-FCAF-FD4B-A2CC-88E8E0D79D34}" type="pres">
      <dgm:prSet presAssocID="{1D4D196D-1F5E-354B-8F54-0397F1783F93}" presName="sibTrans" presStyleLbl="sibTrans2D1" presStyleIdx="4" presStyleCnt="8"/>
      <dgm:spPr/>
    </dgm:pt>
    <dgm:pt modelId="{51A2A031-1066-0845-A70A-657BA1692FC9}" type="pres">
      <dgm:prSet presAssocID="{1D4D196D-1F5E-354B-8F54-0397F1783F93}" presName="connectorText" presStyleLbl="sibTrans2D1" presStyleIdx="4" presStyleCnt="8"/>
      <dgm:spPr/>
    </dgm:pt>
    <dgm:pt modelId="{28842963-C29A-8245-8C14-0B6AB8C4ADFC}" type="pres">
      <dgm:prSet presAssocID="{E210E083-137E-404E-B6E7-0985EB949D17}" presName="node" presStyleLbl="node1" presStyleIdx="5" presStyleCnt="8">
        <dgm:presLayoutVars>
          <dgm:bulletEnabled val="1"/>
        </dgm:presLayoutVars>
      </dgm:prSet>
      <dgm:spPr/>
    </dgm:pt>
    <dgm:pt modelId="{8AD35B85-249B-E748-AD41-38613C02E966}" type="pres">
      <dgm:prSet presAssocID="{7B27463B-BD17-4740-97A5-34DF85C5194A}" presName="sibTrans" presStyleLbl="sibTrans2D1" presStyleIdx="5" presStyleCnt="8"/>
      <dgm:spPr/>
    </dgm:pt>
    <dgm:pt modelId="{57658F1E-117D-884E-9CD8-88FF463CB777}" type="pres">
      <dgm:prSet presAssocID="{7B27463B-BD17-4740-97A5-34DF85C5194A}" presName="connectorText" presStyleLbl="sibTrans2D1" presStyleIdx="5" presStyleCnt="8"/>
      <dgm:spPr/>
    </dgm:pt>
    <dgm:pt modelId="{025AE951-EE68-D74C-A0D9-51F8AFF37E5A}" type="pres">
      <dgm:prSet presAssocID="{8A9F7833-D2D6-0C4E-B986-DC22600A28CE}" presName="node" presStyleLbl="node1" presStyleIdx="6" presStyleCnt="8">
        <dgm:presLayoutVars>
          <dgm:bulletEnabled val="1"/>
        </dgm:presLayoutVars>
      </dgm:prSet>
      <dgm:spPr/>
    </dgm:pt>
    <dgm:pt modelId="{D8904A07-B32B-0F40-B3F0-506646D6C2F2}" type="pres">
      <dgm:prSet presAssocID="{4F93A316-9C61-5647-BEDD-A882FF325717}" presName="sibTrans" presStyleLbl="sibTrans2D1" presStyleIdx="6" presStyleCnt="8"/>
      <dgm:spPr/>
    </dgm:pt>
    <dgm:pt modelId="{FE26A05A-B40E-7C47-8793-A57D68BD6203}" type="pres">
      <dgm:prSet presAssocID="{4F93A316-9C61-5647-BEDD-A882FF325717}" presName="connectorText" presStyleLbl="sibTrans2D1" presStyleIdx="6" presStyleCnt="8"/>
      <dgm:spPr/>
    </dgm:pt>
    <dgm:pt modelId="{9ECE37AA-F95E-7046-BFD5-12A0C2CB2D29}" type="pres">
      <dgm:prSet presAssocID="{EA82B69D-202D-4741-A166-A80B59BC1BF0}" presName="node" presStyleLbl="node1" presStyleIdx="7" presStyleCnt="8">
        <dgm:presLayoutVars>
          <dgm:bulletEnabled val="1"/>
        </dgm:presLayoutVars>
      </dgm:prSet>
      <dgm:spPr/>
    </dgm:pt>
    <dgm:pt modelId="{0486AD71-7881-0A49-9F9B-47B48653EBD2}" type="pres">
      <dgm:prSet presAssocID="{A2DED824-6A96-6B40-A205-E6F29E9E795C}" presName="sibTrans" presStyleLbl="sibTrans2D1" presStyleIdx="7" presStyleCnt="8"/>
      <dgm:spPr/>
    </dgm:pt>
    <dgm:pt modelId="{B5DFECA0-A869-5E47-B466-2A0456F660C1}" type="pres">
      <dgm:prSet presAssocID="{A2DED824-6A96-6B40-A205-E6F29E9E795C}" presName="connectorText" presStyleLbl="sibTrans2D1" presStyleIdx="7" presStyleCnt="8"/>
      <dgm:spPr/>
    </dgm:pt>
  </dgm:ptLst>
  <dgm:cxnLst>
    <dgm:cxn modelId="{3136C901-0C38-3240-88BE-0CA4075BD0E9}" type="presOf" srcId="{563F2CBF-08E3-364F-AD80-3F779847339D}" destId="{7A733FDA-45F7-EF4F-B880-52780BEBD430}" srcOrd="0" destOrd="0" presId="urn:microsoft.com/office/officeart/2005/8/layout/cycle2"/>
    <dgm:cxn modelId="{E7BBFA1D-0252-C848-94AF-AB25B7124FD1}" type="presOf" srcId="{7B27463B-BD17-4740-97A5-34DF85C5194A}" destId="{57658F1E-117D-884E-9CD8-88FF463CB777}" srcOrd="1" destOrd="0" presId="urn:microsoft.com/office/officeart/2005/8/layout/cycle2"/>
    <dgm:cxn modelId="{634ABB20-AFD7-B34E-949D-40B4194A81C6}" srcId="{B1AE5B2D-FEDD-494A-A597-0CE0636AEFFA}" destId="{E210E083-137E-404E-B6E7-0985EB949D17}" srcOrd="5" destOrd="0" parTransId="{F30BBC64-D03C-844A-A2C7-37C8808B6610}" sibTransId="{7B27463B-BD17-4740-97A5-34DF85C5194A}"/>
    <dgm:cxn modelId="{FD25E125-C54A-364E-A057-703A8080FB73}" srcId="{B1AE5B2D-FEDD-494A-A597-0CE0636AEFFA}" destId="{9710B9D9-3CE0-0241-8FD8-36D2F1CA5154}" srcOrd="1" destOrd="0" parTransId="{C3FA3019-5E9F-5A4E-B19B-6FE852F462D4}" sibTransId="{F4718783-DBDC-0342-AD7B-371967625FD2}"/>
    <dgm:cxn modelId="{EA17D72E-F660-774A-97F9-24FF4DE0C2D1}" type="presOf" srcId="{F4718783-DBDC-0342-AD7B-371967625FD2}" destId="{77ED88B0-080E-B441-BA3B-E91636B637FA}" srcOrd="1" destOrd="0" presId="urn:microsoft.com/office/officeart/2005/8/layout/cycle2"/>
    <dgm:cxn modelId="{6A6DDC34-622D-4E4B-82AC-DE40F350633E}" type="presOf" srcId="{563F2CBF-08E3-364F-AD80-3F779847339D}" destId="{6137A860-EFC0-A046-97AD-6AF636252507}" srcOrd="1" destOrd="0" presId="urn:microsoft.com/office/officeart/2005/8/layout/cycle2"/>
    <dgm:cxn modelId="{ADD2A63A-3674-2B4C-BBCD-7D6DEC088453}" type="presOf" srcId="{9710B9D9-3CE0-0241-8FD8-36D2F1CA5154}" destId="{33EE50F6-7F7F-F443-84E3-0A812B90A893}" srcOrd="0" destOrd="0" presId="urn:microsoft.com/office/officeart/2005/8/layout/cycle2"/>
    <dgm:cxn modelId="{0429AD3A-5715-EA4A-A298-00E003D027D1}" type="presOf" srcId="{5ECAFCA8-325F-854A-AB7B-6FEA6E7B2998}" destId="{9AC76F7D-2A04-1B4A-A8EC-86F5CF5F0FB1}" srcOrd="0" destOrd="0" presId="urn:microsoft.com/office/officeart/2005/8/layout/cycle2"/>
    <dgm:cxn modelId="{E77F473D-BAA0-CC49-A2E8-655F34B58DD0}" type="presOf" srcId="{1D4D196D-1F5E-354B-8F54-0397F1783F93}" destId="{51A2A031-1066-0845-A70A-657BA1692FC9}" srcOrd="1" destOrd="0" presId="urn:microsoft.com/office/officeart/2005/8/layout/cycle2"/>
    <dgm:cxn modelId="{235E6F60-491F-6947-B063-3CDAABC23AE9}" type="presOf" srcId="{A2DED824-6A96-6B40-A205-E6F29E9E795C}" destId="{0486AD71-7881-0A49-9F9B-47B48653EBD2}" srcOrd="0" destOrd="0" presId="urn:microsoft.com/office/officeart/2005/8/layout/cycle2"/>
    <dgm:cxn modelId="{8F4DD060-C374-B14A-8475-3BF218EB60F6}" type="presOf" srcId="{606666D5-2244-3B4B-817B-2A2CE21BE13A}" destId="{E1A64634-038B-494D-9352-067073029FEF}" srcOrd="0" destOrd="0" presId="urn:microsoft.com/office/officeart/2005/8/layout/cycle2"/>
    <dgm:cxn modelId="{5C123066-D4CF-9C4A-8EEE-FD6EABF78568}" type="presOf" srcId="{B1AE5B2D-FEDD-494A-A597-0CE0636AEFFA}" destId="{264E7437-0A5E-B74A-A10C-F65274F9FF4E}" srcOrd="0" destOrd="0" presId="urn:microsoft.com/office/officeart/2005/8/layout/cycle2"/>
    <dgm:cxn modelId="{1B512D68-6D99-2A43-B170-66A90A2B2DF3}" type="presOf" srcId="{E210E083-137E-404E-B6E7-0985EB949D17}" destId="{28842963-C29A-8245-8C14-0B6AB8C4ADFC}" srcOrd="0" destOrd="0" presId="urn:microsoft.com/office/officeart/2005/8/layout/cycle2"/>
    <dgm:cxn modelId="{E2A7DA69-E63B-6745-952E-72812CF66133}" type="presOf" srcId="{F4718783-DBDC-0342-AD7B-371967625FD2}" destId="{4B3238F3-0311-E54B-A01A-DB5376DAAE6F}" srcOrd="0" destOrd="0" presId="urn:microsoft.com/office/officeart/2005/8/layout/cycle2"/>
    <dgm:cxn modelId="{B986F86A-EA21-7A45-AAFE-DB98E0A8764F}" srcId="{B1AE5B2D-FEDD-494A-A597-0CE0636AEFFA}" destId="{5ECAFCA8-325F-854A-AB7B-6FEA6E7B2998}" srcOrd="0" destOrd="0" parTransId="{97339E3A-2FF9-6A4F-9193-1BB1FB1D8DE1}" sibTransId="{563F2CBF-08E3-364F-AD80-3F779847339D}"/>
    <dgm:cxn modelId="{0D328E4B-331B-FB4E-B8B3-8C8A67BFB632}" type="presOf" srcId="{57FE44B4-0CF7-044C-9D41-DE42EF4C1C60}" destId="{A28065A3-460F-F34D-8AC1-00F6B485A0E8}" srcOrd="1" destOrd="0" presId="urn:microsoft.com/office/officeart/2005/8/layout/cycle2"/>
    <dgm:cxn modelId="{56C0876C-8FBB-F64B-81B0-2E746B1895E5}" type="presOf" srcId="{EA82B69D-202D-4741-A166-A80B59BC1BF0}" destId="{9ECE37AA-F95E-7046-BFD5-12A0C2CB2D29}" srcOrd="0" destOrd="0" presId="urn:microsoft.com/office/officeart/2005/8/layout/cycle2"/>
    <dgm:cxn modelId="{28A9964E-AFE3-294B-8B62-DE3D9B9B56D6}" type="presOf" srcId="{606666D5-2244-3B4B-817B-2A2CE21BE13A}" destId="{C32199FF-33D7-794A-B231-8D8D5A079218}" srcOrd="1" destOrd="0" presId="urn:microsoft.com/office/officeart/2005/8/layout/cycle2"/>
    <dgm:cxn modelId="{231E1278-8317-1243-96DA-83A40F3D41E7}" srcId="{B1AE5B2D-FEDD-494A-A597-0CE0636AEFFA}" destId="{8A9F7833-D2D6-0C4E-B986-DC22600A28CE}" srcOrd="6" destOrd="0" parTransId="{E10E4790-1D3B-0648-841A-2C19AC9ACFB9}" sibTransId="{4F93A316-9C61-5647-BEDD-A882FF325717}"/>
    <dgm:cxn modelId="{73D5CC5A-3BB4-E54D-BDAC-6482D2645C15}" type="presOf" srcId="{1D4D196D-1F5E-354B-8F54-0397F1783F93}" destId="{C4D399FD-FCAF-FD4B-A2CC-88E8E0D79D34}" srcOrd="0" destOrd="0" presId="urn:microsoft.com/office/officeart/2005/8/layout/cycle2"/>
    <dgm:cxn modelId="{8A17D97C-F9F6-6441-ABAA-29080FB5B3D7}" type="presOf" srcId="{4F93A316-9C61-5647-BEDD-A882FF325717}" destId="{D8904A07-B32B-0F40-B3F0-506646D6C2F2}" srcOrd="0" destOrd="0" presId="urn:microsoft.com/office/officeart/2005/8/layout/cycle2"/>
    <dgm:cxn modelId="{7740D77F-84E4-2A4A-9146-1F2DA4810D77}" srcId="{B1AE5B2D-FEDD-494A-A597-0CE0636AEFFA}" destId="{EA82B69D-202D-4741-A166-A80B59BC1BF0}" srcOrd="7" destOrd="0" parTransId="{03A4CE56-69CE-DD47-8716-F16E984D7A29}" sibTransId="{A2DED824-6A96-6B40-A205-E6F29E9E795C}"/>
    <dgm:cxn modelId="{38C3CD8D-DC76-0D40-B076-A31AF3636569}" srcId="{B1AE5B2D-FEDD-494A-A597-0CE0636AEFFA}" destId="{01468DB1-5E09-A641-A45F-EFA12D03C0A4}" srcOrd="2" destOrd="0" parTransId="{EA316309-8ACD-8643-B589-018851788E21}" sibTransId="{57FE44B4-0CF7-044C-9D41-DE42EF4C1C60}"/>
    <dgm:cxn modelId="{7BA1C990-CA9A-D249-A337-0EBE608A1975}" srcId="{B1AE5B2D-FEDD-494A-A597-0CE0636AEFFA}" destId="{2716469D-8650-3A42-B647-C6825923390F}" srcOrd="4" destOrd="0" parTransId="{95CBF22F-FA70-AD46-99E3-22C880A08196}" sibTransId="{1D4D196D-1F5E-354B-8F54-0397F1783F93}"/>
    <dgm:cxn modelId="{F2032298-DDFE-A44E-AAED-690F45932A5B}" type="presOf" srcId="{A2DED824-6A96-6B40-A205-E6F29E9E795C}" destId="{B5DFECA0-A869-5E47-B466-2A0456F660C1}" srcOrd="1" destOrd="0" presId="urn:microsoft.com/office/officeart/2005/8/layout/cycle2"/>
    <dgm:cxn modelId="{DF1C87AD-5073-4E40-B53E-AC6405B0AC29}" type="presOf" srcId="{2716469D-8650-3A42-B647-C6825923390F}" destId="{EE1DAEBF-1946-3144-9C9B-9A7196974D0D}" srcOrd="0" destOrd="0" presId="urn:microsoft.com/office/officeart/2005/8/layout/cycle2"/>
    <dgm:cxn modelId="{6B471DB1-A9C8-7D41-8614-5E6552BABBCF}" type="presOf" srcId="{485765E0-1475-8840-822A-F9D246855C5C}" destId="{78CF3314-6A01-0041-8A36-73D5E043F0A7}" srcOrd="0" destOrd="0" presId="urn:microsoft.com/office/officeart/2005/8/layout/cycle2"/>
    <dgm:cxn modelId="{3B8DA9C7-4800-A24D-A329-CC8429AC26DF}" type="presOf" srcId="{4F93A316-9C61-5647-BEDD-A882FF325717}" destId="{FE26A05A-B40E-7C47-8793-A57D68BD6203}" srcOrd="1" destOrd="0" presId="urn:microsoft.com/office/officeart/2005/8/layout/cycle2"/>
    <dgm:cxn modelId="{FBFEB6E9-DF28-6E45-9FB7-9FB98274D9F6}" type="presOf" srcId="{01468DB1-5E09-A641-A45F-EFA12D03C0A4}" destId="{311186F6-1445-BD49-A860-912DBDFE7037}" srcOrd="0" destOrd="0" presId="urn:microsoft.com/office/officeart/2005/8/layout/cycle2"/>
    <dgm:cxn modelId="{2CD102ED-1603-BA4A-B7B5-3212209D9EBB}" srcId="{B1AE5B2D-FEDD-494A-A597-0CE0636AEFFA}" destId="{485765E0-1475-8840-822A-F9D246855C5C}" srcOrd="3" destOrd="0" parTransId="{BE13A104-7594-B643-8EBB-6A0759DB4888}" sibTransId="{606666D5-2244-3B4B-817B-2A2CE21BE13A}"/>
    <dgm:cxn modelId="{FC3BC7F3-A43A-BE45-9D3D-E6955E828AB8}" type="presOf" srcId="{57FE44B4-0CF7-044C-9D41-DE42EF4C1C60}" destId="{4E360F5C-7FBC-1540-9AE0-8E8112C9A271}" srcOrd="0" destOrd="0" presId="urn:microsoft.com/office/officeart/2005/8/layout/cycle2"/>
    <dgm:cxn modelId="{567FE5FE-8A65-604F-8502-6127C81411A8}" type="presOf" srcId="{8A9F7833-D2D6-0C4E-B986-DC22600A28CE}" destId="{025AE951-EE68-D74C-A0D9-51F8AFF37E5A}" srcOrd="0" destOrd="0" presId="urn:microsoft.com/office/officeart/2005/8/layout/cycle2"/>
    <dgm:cxn modelId="{946A08FF-0D61-D544-BC2D-7E1357537FE2}" type="presOf" srcId="{7B27463B-BD17-4740-97A5-34DF85C5194A}" destId="{8AD35B85-249B-E748-AD41-38613C02E966}" srcOrd="0" destOrd="0" presId="urn:microsoft.com/office/officeart/2005/8/layout/cycle2"/>
    <dgm:cxn modelId="{FD6D8F85-3961-D340-A8E4-C5FA5A7DD08E}" type="presParOf" srcId="{264E7437-0A5E-B74A-A10C-F65274F9FF4E}" destId="{9AC76F7D-2A04-1B4A-A8EC-86F5CF5F0FB1}" srcOrd="0" destOrd="0" presId="urn:microsoft.com/office/officeart/2005/8/layout/cycle2"/>
    <dgm:cxn modelId="{B46BF324-2783-F944-97EA-D3951B9AD5B3}" type="presParOf" srcId="{264E7437-0A5E-B74A-A10C-F65274F9FF4E}" destId="{7A733FDA-45F7-EF4F-B880-52780BEBD430}" srcOrd="1" destOrd="0" presId="urn:microsoft.com/office/officeart/2005/8/layout/cycle2"/>
    <dgm:cxn modelId="{495ADECA-17D0-C441-9A8A-F8BB96B5CA83}" type="presParOf" srcId="{7A733FDA-45F7-EF4F-B880-52780BEBD430}" destId="{6137A860-EFC0-A046-97AD-6AF636252507}" srcOrd="0" destOrd="0" presId="urn:microsoft.com/office/officeart/2005/8/layout/cycle2"/>
    <dgm:cxn modelId="{DE6958BF-0FB4-5149-9677-285E008E46C3}" type="presParOf" srcId="{264E7437-0A5E-B74A-A10C-F65274F9FF4E}" destId="{33EE50F6-7F7F-F443-84E3-0A812B90A893}" srcOrd="2" destOrd="0" presId="urn:microsoft.com/office/officeart/2005/8/layout/cycle2"/>
    <dgm:cxn modelId="{CE2D7B37-CF0E-0E4B-BBEB-5C417A4D4E0A}" type="presParOf" srcId="{264E7437-0A5E-B74A-A10C-F65274F9FF4E}" destId="{4B3238F3-0311-E54B-A01A-DB5376DAAE6F}" srcOrd="3" destOrd="0" presId="urn:microsoft.com/office/officeart/2005/8/layout/cycle2"/>
    <dgm:cxn modelId="{494F7E56-63F9-3240-8884-5D5A36D7C99A}" type="presParOf" srcId="{4B3238F3-0311-E54B-A01A-DB5376DAAE6F}" destId="{77ED88B0-080E-B441-BA3B-E91636B637FA}" srcOrd="0" destOrd="0" presId="urn:microsoft.com/office/officeart/2005/8/layout/cycle2"/>
    <dgm:cxn modelId="{C83CF760-1075-634A-A8EB-B16FC2B85F5A}" type="presParOf" srcId="{264E7437-0A5E-B74A-A10C-F65274F9FF4E}" destId="{311186F6-1445-BD49-A860-912DBDFE7037}" srcOrd="4" destOrd="0" presId="urn:microsoft.com/office/officeart/2005/8/layout/cycle2"/>
    <dgm:cxn modelId="{A82EEF13-33BF-C849-B5EA-17A7BA5BBDE5}" type="presParOf" srcId="{264E7437-0A5E-B74A-A10C-F65274F9FF4E}" destId="{4E360F5C-7FBC-1540-9AE0-8E8112C9A271}" srcOrd="5" destOrd="0" presId="urn:microsoft.com/office/officeart/2005/8/layout/cycle2"/>
    <dgm:cxn modelId="{DEFC0AFC-9997-7648-ACC5-0C5B3294F55A}" type="presParOf" srcId="{4E360F5C-7FBC-1540-9AE0-8E8112C9A271}" destId="{A28065A3-460F-F34D-8AC1-00F6B485A0E8}" srcOrd="0" destOrd="0" presId="urn:microsoft.com/office/officeart/2005/8/layout/cycle2"/>
    <dgm:cxn modelId="{01B18980-7922-2A4E-AD72-C0350A617715}" type="presParOf" srcId="{264E7437-0A5E-B74A-A10C-F65274F9FF4E}" destId="{78CF3314-6A01-0041-8A36-73D5E043F0A7}" srcOrd="6" destOrd="0" presId="urn:microsoft.com/office/officeart/2005/8/layout/cycle2"/>
    <dgm:cxn modelId="{95B323DD-C233-CC4B-B013-96FAAD70F187}" type="presParOf" srcId="{264E7437-0A5E-B74A-A10C-F65274F9FF4E}" destId="{E1A64634-038B-494D-9352-067073029FEF}" srcOrd="7" destOrd="0" presId="urn:microsoft.com/office/officeart/2005/8/layout/cycle2"/>
    <dgm:cxn modelId="{2ACD0F66-9A62-3645-ABF5-1A67519AEE23}" type="presParOf" srcId="{E1A64634-038B-494D-9352-067073029FEF}" destId="{C32199FF-33D7-794A-B231-8D8D5A079218}" srcOrd="0" destOrd="0" presId="urn:microsoft.com/office/officeart/2005/8/layout/cycle2"/>
    <dgm:cxn modelId="{6DF8A169-6EDB-204F-9A5C-4D982B579728}" type="presParOf" srcId="{264E7437-0A5E-B74A-A10C-F65274F9FF4E}" destId="{EE1DAEBF-1946-3144-9C9B-9A7196974D0D}" srcOrd="8" destOrd="0" presId="urn:microsoft.com/office/officeart/2005/8/layout/cycle2"/>
    <dgm:cxn modelId="{D3D11149-54E7-AD41-9A0E-965C228F0548}" type="presParOf" srcId="{264E7437-0A5E-B74A-A10C-F65274F9FF4E}" destId="{C4D399FD-FCAF-FD4B-A2CC-88E8E0D79D34}" srcOrd="9" destOrd="0" presId="urn:microsoft.com/office/officeart/2005/8/layout/cycle2"/>
    <dgm:cxn modelId="{1DCDA73E-4AF7-9840-9AF4-78ACFE10CF2B}" type="presParOf" srcId="{C4D399FD-FCAF-FD4B-A2CC-88E8E0D79D34}" destId="{51A2A031-1066-0845-A70A-657BA1692FC9}" srcOrd="0" destOrd="0" presId="urn:microsoft.com/office/officeart/2005/8/layout/cycle2"/>
    <dgm:cxn modelId="{3A09A3BC-FE72-6C40-9B65-139F7D6B9C3E}" type="presParOf" srcId="{264E7437-0A5E-B74A-A10C-F65274F9FF4E}" destId="{28842963-C29A-8245-8C14-0B6AB8C4ADFC}" srcOrd="10" destOrd="0" presId="urn:microsoft.com/office/officeart/2005/8/layout/cycle2"/>
    <dgm:cxn modelId="{9BE1CC4E-D0E8-ED4F-8CAE-EECAC53B9612}" type="presParOf" srcId="{264E7437-0A5E-B74A-A10C-F65274F9FF4E}" destId="{8AD35B85-249B-E748-AD41-38613C02E966}" srcOrd="11" destOrd="0" presId="urn:microsoft.com/office/officeart/2005/8/layout/cycle2"/>
    <dgm:cxn modelId="{921DC892-5576-5F41-BE93-22CD85519678}" type="presParOf" srcId="{8AD35B85-249B-E748-AD41-38613C02E966}" destId="{57658F1E-117D-884E-9CD8-88FF463CB777}" srcOrd="0" destOrd="0" presId="urn:microsoft.com/office/officeart/2005/8/layout/cycle2"/>
    <dgm:cxn modelId="{A34557D3-C350-C84B-A243-8169AD26EC07}" type="presParOf" srcId="{264E7437-0A5E-B74A-A10C-F65274F9FF4E}" destId="{025AE951-EE68-D74C-A0D9-51F8AFF37E5A}" srcOrd="12" destOrd="0" presId="urn:microsoft.com/office/officeart/2005/8/layout/cycle2"/>
    <dgm:cxn modelId="{2B61F52E-B5D5-A142-ADA3-506A0A1EF5A5}" type="presParOf" srcId="{264E7437-0A5E-B74A-A10C-F65274F9FF4E}" destId="{D8904A07-B32B-0F40-B3F0-506646D6C2F2}" srcOrd="13" destOrd="0" presId="urn:microsoft.com/office/officeart/2005/8/layout/cycle2"/>
    <dgm:cxn modelId="{6AF73ED2-2F75-5D4E-A3B8-DF8F55DFC291}" type="presParOf" srcId="{D8904A07-B32B-0F40-B3F0-506646D6C2F2}" destId="{FE26A05A-B40E-7C47-8793-A57D68BD6203}" srcOrd="0" destOrd="0" presId="urn:microsoft.com/office/officeart/2005/8/layout/cycle2"/>
    <dgm:cxn modelId="{5C008891-19B6-9240-A0AE-2C475CC189E3}" type="presParOf" srcId="{264E7437-0A5E-B74A-A10C-F65274F9FF4E}" destId="{9ECE37AA-F95E-7046-BFD5-12A0C2CB2D29}" srcOrd="14" destOrd="0" presId="urn:microsoft.com/office/officeart/2005/8/layout/cycle2"/>
    <dgm:cxn modelId="{119B8E04-BEE1-1240-B250-14EC4DFD65B5}" type="presParOf" srcId="{264E7437-0A5E-B74A-A10C-F65274F9FF4E}" destId="{0486AD71-7881-0A49-9F9B-47B48653EBD2}" srcOrd="15" destOrd="0" presId="urn:microsoft.com/office/officeart/2005/8/layout/cycle2"/>
    <dgm:cxn modelId="{E9DEF846-842B-CE46-ABF8-C01BAA2FCD43}" type="presParOf" srcId="{0486AD71-7881-0A49-9F9B-47B48653EBD2}" destId="{B5DFECA0-A869-5E47-B466-2A0456F660C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B1AE5B2D-FEDD-494A-A597-0CE0636AEFFA}" type="doc">
      <dgm:prSet loTypeId="urn:microsoft.com/office/officeart/2005/8/layout/cycle2" loCatId="" qsTypeId="urn:microsoft.com/office/officeart/2005/8/quickstyle/simple1" qsCatId="simple" csTypeId="urn:microsoft.com/office/officeart/2005/8/colors/accent3_2" csCatId="accent3" phldr="1"/>
      <dgm:spPr/>
      <dgm:t>
        <a:bodyPr/>
        <a:lstStyle/>
        <a:p>
          <a:endParaRPr lang="en-US"/>
        </a:p>
      </dgm:t>
    </dgm:pt>
    <dgm:pt modelId="{5ECAFCA8-325F-854A-AB7B-6FEA6E7B2998}">
      <dgm:prSet phldrT="[Text]" custT="1"/>
      <dgm:spPr>
        <a:solidFill>
          <a:schemeClr val="bg1">
            <a:lumMod val="75000"/>
          </a:schemeClr>
        </a:solidFill>
      </dgm:spPr>
      <dgm:t>
        <a:bodyPr/>
        <a:lstStyle/>
        <a:p>
          <a:r>
            <a:rPr lang="id-ID" sz="1100" i="1" noProof="1">
              <a:latin typeface="Aptos" panose="020B0004020202020204" pitchFamily="34" charset="0"/>
            </a:rPr>
            <a:t>Specify needs</a:t>
          </a:r>
        </a:p>
      </dgm:t>
    </dgm:pt>
    <dgm:pt modelId="{97339E3A-2FF9-6A4F-9193-1BB1FB1D8DE1}" type="parTrans" cxnId="{B986F86A-EA21-7A45-AAFE-DB98E0A8764F}">
      <dgm:prSet/>
      <dgm:spPr/>
      <dgm:t>
        <a:bodyPr/>
        <a:lstStyle/>
        <a:p>
          <a:endParaRPr lang="en-US" sz="1100" i="1">
            <a:latin typeface="Aptos" panose="020B0004020202020204" pitchFamily="34" charset="0"/>
          </a:endParaRPr>
        </a:p>
      </dgm:t>
    </dgm:pt>
    <dgm:pt modelId="{563F2CBF-08E3-364F-AD80-3F779847339D}" type="sibTrans" cxnId="{B986F86A-EA21-7A45-AAFE-DB98E0A8764F}">
      <dgm:prSet custT="1"/>
      <dgm:spPr>
        <a:solidFill>
          <a:schemeClr val="bg1">
            <a:lumMod val="65000"/>
          </a:schemeClr>
        </a:solidFill>
      </dgm:spPr>
      <dgm:t>
        <a:bodyPr/>
        <a:lstStyle/>
        <a:p>
          <a:endParaRPr lang="id-ID" sz="1100" i="1" noProof="1">
            <a:latin typeface="Aptos" panose="020B0004020202020204" pitchFamily="34" charset="0"/>
          </a:endParaRPr>
        </a:p>
      </dgm:t>
    </dgm:pt>
    <dgm:pt modelId="{9710B9D9-3CE0-0241-8FD8-36D2F1CA5154}">
      <dgm:prSet phldrT="[Text]" custT="1"/>
      <dgm:spPr>
        <a:solidFill>
          <a:schemeClr val="bg1">
            <a:lumMod val="75000"/>
          </a:schemeClr>
        </a:solidFill>
      </dgm:spPr>
      <dgm:t>
        <a:bodyPr/>
        <a:lstStyle/>
        <a:p>
          <a:r>
            <a:rPr lang="id-ID" sz="1100" i="1" noProof="1">
              <a:latin typeface="Aptos" panose="020B0004020202020204" pitchFamily="34" charset="0"/>
            </a:rPr>
            <a:t>Design</a:t>
          </a:r>
        </a:p>
      </dgm:t>
    </dgm:pt>
    <dgm:pt modelId="{C3FA3019-5E9F-5A4E-B19B-6FE852F462D4}" type="parTrans" cxnId="{FD25E125-C54A-364E-A057-703A8080FB73}">
      <dgm:prSet/>
      <dgm:spPr/>
      <dgm:t>
        <a:bodyPr/>
        <a:lstStyle/>
        <a:p>
          <a:endParaRPr lang="en-US" sz="1100" i="1">
            <a:latin typeface="Aptos" panose="020B0004020202020204" pitchFamily="34" charset="0"/>
          </a:endParaRPr>
        </a:p>
      </dgm:t>
    </dgm:pt>
    <dgm:pt modelId="{F4718783-DBDC-0342-AD7B-371967625FD2}" type="sibTrans" cxnId="{FD25E125-C54A-364E-A057-703A8080FB73}">
      <dgm:prSet custT="1"/>
      <dgm:spPr>
        <a:solidFill>
          <a:schemeClr val="bg1">
            <a:lumMod val="65000"/>
          </a:schemeClr>
        </a:solidFill>
      </dgm:spPr>
      <dgm:t>
        <a:bodyPr/>
        <a:lstStyle/>
        <a:p>
          <a:endParaRPr lang="id-ID" sz="1100" i="1" noProof="1">
            <a:latin typeface="Aptos" panose="020B0004020202020204" pitchFamily="34" charset="0"/>
          </a:endParaRPr>
        </a:p>
      </dgm:t>
    </dgm:pt>
    <dgm:pt modelId="{01468DB1-5E09-A641-A45F-EFA12D03C0A4}">
      <dgm:prSet phldrT="[Text]" custT="1"/>
      <dgm:spPr>
        <a:solidFill>
          <a:schemeClr val="bg1">
            <a:lumMod val="75000"/>
          </a:schemeClr>
        </a:solidFill>
      </dgm:spPr>
      <dgm:t>
        <a:bodyPr/>
        <a:lstStyle/>
        <a:p>
          <a:r>
            <a:rPr lang="id-ID" sz="1100" i="1" noProof="1">
              <a:latin typeface="Aptos" panose="020B0004020202020204" pitchFamily="34" charset="0"/>
            </a:rPr>
            <a:t>Build</a:t>
          </a:r>
        </a:p>
      </dgm:t>
    </dgm:pt>
    <dgm:pt modelId="{EA316309-8ACD-8643-B589-018851788E21}" type="parTrans" cxnId="{38C3CD8D-DC76-0D40-B076-A31AF3636569}">
      <dgm:prSet/>
      <dgm:spPr/>
      <dgm:t>
        <a:bodyPr/>
        <a:lstStyle/>
        <a:p>
          <a:endParaRPr lang="en-US" sz="1100" i="1">
            <a:latin typeface="Aptos" panose="020B0004020202020204" pitchFamily="34" charset="0"/>
          </a:endParaRPr>
        </a:p>
      </dgm:t>
    </dgm:pt>
    <dgm:pt modelId="{57FE44B4-0CF7-044C-9D41-DE42EF4C1C60}" type="sibTrans" cxnId="{38C3CD8D-DC76-0D40-B076-A31AF3636569}">
      <dgm:prSet custT="1"/>
      <dgm:spPr>
        <a:solidFill>
          <a:schemeClr val="bg1">
            <a:lumMod val="65000"/>
          </a:schemeClr>
        </a:solidFill>
      </dgm:spPr>
      <dgm:t>
        <a:bodyPr/>
        <a:lstStyle/>
        <a:p>
          <a:endParaRPr lang="id-ID" sz="1100" i="1" noProof="1">
            <a:latin typeface="Aptos" panose="020B0004020202020204" pitchFamily="34" charset="0"/>
          </a:endParaRPr>
        </a:p>
      </dgm:t>
    </dgm:pt>
    <dgm:pt modelId="{485765E0-1475-8840-822A-F9D246855C5C}">
      <dgm:prSet phldrT="[Text]" custT="1"/>
      <dgm:spPr>
        <a:solidFill>
          <a:srgbClr val="C55724"/>
        </a:solidFill>
      </dgm:spPr>
      <dgm:t>
        <a:bodyPr/>
        <a:lstStyle/>
        <a:p>
          <a:r>
            <a:rPr lang="id-ID" sz="1100" b="1" i="1" noProof="1">
              <a:latin typeface="Aptos" panose="020B0004020202020204" pitchFamily="34" charset="0"/>
            </a:rPr>
            <a:t>Collect</a:t>
          </a:r>
        </a:p>
      </dgm:t>
    </dgm:pt>
    <dgm:pt modelId="{BE13A104-7594-B643-8EBB-6A0759DB4888}" type="parTrans" cxnId="{2CD102ED-1603-BA4A-B7B5-3212209D9EBB}">
      <dgm:prSet/>
      <dgm:spPr/>
      <dgm:t>
        <a:bodyPr/>
        <a:lstStyle/>
        <a:p>
          <a:endParaRPr lang="en-US" sz="1100" i="1">
            <a:latin typeface="Aptos" panose="020B0004020202020204" pitchFamily="34" charset="0"/>
          </a:endParaRPr>
        </a:p>
      </dgm:t>
    </dgm:pt>
    <dgm:pt modelId="{606666D5-2244-3B4B-817B-2A2CE21BE13A}" type="sibTrans" cxnId="{2CD102ED-1603-BA4A-B7B5-3212209D9EBB}">
      <dgm:prSet custT="1"/>
      <dgm:spPr>
        <a:solidFill>
          <a:schemeClr val="bg1">
            <a:lumMod val="65000"/>
          </a:schemeClr>
        </a:solidFill>
      </dgm:spPr>
      <dgm:t>
        <a:bodyPr/>
        <a:lstStyle/>
        <a:p>
          <a:endParaRPr lang="id-ID" sz="1100" i="1" noProof="1">
            <a:latin typeface="Aptos" panose="020B0004020202020204" pitchFamily="34" charset="0"/>
          </a:endParaRPr>
        </a:p>
      </dgm:t>
    </dgm:pt>
    <dgm:pt modelId="{2716469D-8650-3A42-B647-C6825923390F}">
      <dgm:prSet phldrT="[Text]" custT="1"/>
      <dgm:spPr>
        <a:solidFill>
          <a:schemeClr val="bg1">
            <a:lumMod val="75000"/>
          </a:schemeClr>
        </a:solidFill>
      </dgm:spPr>
      <dgm:t>
        <a:bodyPr/>
        <a:lstStyle/>
        <a:p>
          <a:r>
            <a:rPr lang="id-ID" sz="1100" i="1" noProof="1">
              <a:latin typeface="Aptos" panose="020B0004020202020204" pitchFamily="34" charset="0"/>
            </a:rPr>
            <a:t>Process</a:t>
          </a:r>
        </a:p>
      </dgm:t>
    </dgm:pt>
    <dgm:pt modelId="{95CBF22F-FA70-AD46-99E3-22C880A08196}" type="parTrans" cxnId="{7BA1C990-CA9A-D249-A337-0EBE608A1975}">
      <dgm:prSet/>
      <dgm:spPr/>
      <dgm:t>
        <a:bodyPr/>
        <a:lstStyle/>
        <a:p>
          <a:endParaRPr lang="en-US" sz="1100" i="1">
            <a:latin typeface="Aptos" panose="020B0004020202020204" pitchFamily="34" charset="0"/>
          </a:endParaRPr>
        </a:p>
      </dgm:t>
    </dgm:pt>
    <dgm:pt modelId="{1D4D196D-1F5E-354B-8F54-0397F1783F93}" type="sibTrans" cxnId="{7BA1C990-CA9A-D249-A337-0EBE608A1975}">
      <dgm:prSet custT="1"/>
      <dgm:spPr>
        <a:solidFill>
          <a:schemeClr val="bg1">
            <a:lumMod val="65000"/>
          </a:schemeClr>
        </a:solidFill>
      </dgm:spPr>
      <dgm:t>
        <a:bodyPr/>
        <a:lstStyle/>
        <a:p>
          <a:endParaRPr lang="id-ID" sz="1100" i="1" noProof="1">
            <a:latin typeface="Aptos" panose="020B0004020202020204" pitchFamily="34" charset="0"/>
          </a:endParaRPr>
        </a:p>
      </dgm:t>
    </dgm:pt>
    <dgm:pt modelId="{E210E083-137E-404E-B6E7-0985EB949D17}">
      <dgm:prSet phldrT="[Text]" custT="1"/>
      <dgm:spPr>
        <a:solidFill>
          <a:schemeClr val="bg1">
            <a:lumMod val="75000"/>
          </a:schemeClr>
        </a:solidFill>
      </dgm:spPr>
      <dgm:t>
        <a:bodyPr/>
        <a:lstStyle/>
        <a:p>
          <a:r>
            <a:rPr lang="id-ID" sz="1100" i="1" noProof="1">
              <a:latin typeface="Aptos" panose="020B0004020202020204" pitchFamily="34" charset="0"/>
            </a:rPr>
            <a:t>Analyze</a:t>
          </a:r>
        </a:p>
      </dgm:t>
    </dgm:pt>
    <dgm:pt modelId="{F30BBC64-D03C-844A-A2C7-37C8808B6610}" type="parTrans" cxnId="{634ABB20-AFD7-B34E-949D-40B4194A81C6}">
      <dgm:prSet/>
      <dgm:spPr/>
      <dgm:t>
        <a:bodyPr/>
        <a:lstStyle/>
        <a:p>
          <a:endParaRPr lang="en-US" sz="1100" i="1">
            <a:latin typeface="Aptos" panose="020B0004020202020204" pitchFamily="34" charset="0"/>
          </a:endParaRPr>
        </a:p>
      </dgm:t>
    </dgm:pt>
    <dgm:pt modelId="{7B27463B-BD17-4740-97A5-34DF85C5194A}" type="sibTrans" cxnId="{634ABB20-AFD7-B34E-949D-40B4194A81C6}">
      <dgm:prSet custT="1"/>
      <dgm:spPr>
        <a:solidFill>
          <a:schemeClr val="bg1">
            <a:lumMod val="65000"/>
          </a:schemeClr>
        </a:solidFill>
      </dgm:spPr>
      <dgm:t>
        <a:bodyPr/>
        <a:lstStyle/>
        <a:p>
          <a:endParaRPr lang="id-ID" sz="1100" i="1" noProof="1">
            <a:latin typeface="Aptos" panose="020B0004020202020204" pitchFamily="34" charset="0"/>
          </a:endParaRPr>
        </a:p>
      </dgm:t>
    </dgm:pt>
    <dgm:pt modelId="{8A9F7833-D2D6-0C4E-B986-DC22600A28CE}">
      <dgm:prSet phldrT="[Text]" custT="1"/>
      <dgm:spPr>
        <a:solidFill>
          <a:schemeClr val="bg1">
            <a:lumMod val="75000"/>
          </a:schemeClr>
        </a:solidFill>
      </dgm:spPr>
      <dgm:t>
        <a:bodyPr/>
        <a:lstStyle/>
        <a:p>
          <a:r>
            <a:rPr lang="id-ID" sz="1100" i="1" noProof="1">
              <a:latin typeface="Aptos" panose="020B0004020202020204" pitchFamily="34" charset="0"/>
            </a:rPr>
            <a:t>Disseminate</a:t>
          </a:r>
        </a:p>
      </dgm:t>
    </dgm:pt>
    <dgm:pt modelId="{E10E4790-1D3B-0648-841A-2C19AC9ACFB9}" type="parTrans" cxnId="{231E1278-8317-1243-96DA-83A40F3D41E7}">
      <dgm:prSet/>
      <dgm:spPr/>
      <dgm:t>
        <a:bodyPr/>
        <a:lstStyle/>
        <a:p>
          <a:endParaRPr lang="en-US" sz="1100" i="1">
            <a:latin typeface="Aptos" panose="020B0004020202020204" pitchFamily="34" charset="0"/>
          </a:endParaRPr>
        </a:p>
      </dgm:t>
    </dgm:pt>
    <dgm:pt modelId="{4F93A316-9C61-5647-BEDD-A882FF325717}" type="sibTrans" cxnId="{231E1278-8317-1243-96DA-83A40F3D41E7}">
      <dgm:prSet custT="1"/>
      <dgm:spPr>
        <a:solidFill>
          <a:schemeClr val="bg1">
            <a:lumMod val="65000"/>
          </a:schemeClr>
        </a:solidFill>
      </dgm:spPr>
      <dgm:t>
        <a:bodyPr/>
        <a:lstStyle/>
        <a:p>
          <a:endParaRPr lang="id-ID" sz="1100" i="1" noProof="1">
            <a:latin typeface="Aptos" panose="020B0004020202020204" pitchFamily="34" charset="0"/>
          </a:endParaRPr>
        </a:p>
      </dgm:t>
    </dgm:pt>
    <dgm:pt modelId="{EA82B69D-202D-4741-A166-A80B59BC1BF0}">
      <dgm:prSet phldrT="[Text]" custT="1"/>
      <dgm:spPr>
        <a:solidFill>
          <a:schemeClr val="bg1">
            <a:lumMod val="75000"/>
          </a:schemeClr>
        </a:solidFill>
      </dgm:spPr>
      <dgm:t>
        <a:bodyPr/>
        <a:lstStyle/>
        <a:p>
          <a:r>
            <a:rPr lang="id-ID" sz="1100" i="1" noProof="1">
              <a:latin typeface="Aptos" panose="020B0004020202020204" pitchFamily="34" charset="0"/>
            </a:rPr>
            <a:t>Evaluate</a:t>
          </a:r>
        </a:p>
      </dgm:t>
    </dgm:pt>
    <dgm:pt modelId="{03A4CE56-69CE-DD47-8716-F16E984D7A29}" type="parTrans" cxnId="{7740D77F-84E4-2A4A-9146-1F2DA4810D77}">
      <dgm:prSet/>
      <dgm:spPr/>
      <dgm:t>
        <a:bodyPr/>
        <a:lstStyle/>
        <a:p>
          <a:endParaRPr lang="en-US" sz="1100" i="1">
            <a:latin typeface="Aptos" panose="020B0004020202020204" pitchFamily="34" charset="0"/>
          </a:endParaRPr>
        </a:p>
      </dgm:t>
    </dgm:pt>
    <dgm:pt modelId="{A2DED824-6A96-6B40-A205-E6F29E9E795C}" type="sibTrans" cxnId="{7740D77F-84E4-2A4A-9146-1F2DA4810D77}">
      <dgm:prSet custT="1"/>
      <dgm:spPr>
        <a:solidFill>
          <a:schemeClr val="bg1">
            <a:lumMod val="65000"/>
          </a:schemeClr>
        </a:solidFill>
      </dgm:spPr>
      <dgm:t>
        <a:bodyPr/>
        <a:lstStyle/>
        <a:p>
          <a:endParaRPr lang="id-ID" sz="1100" i="1" noProof="1">
            <a:latin typeface="Aptos" panose="020B0004020202020204" pitchFamily="34" charset="0"/>
          </a:endParaRPr>
        </a:p>
      </dgm:t>
    </dgm:pt>
    <dgm:pt modelId="{264E7437-0A5E-B74A-A10C-F65274F9FF4E}" type="pres">
      <dgm:prSet presAssocID="{B1AE5B2D-FEDD-494A-A597-0CE0636AEFFA}" presName="cycle" presStyleCnt="0">
        <dgm:presLayoutVars>
          <dgm:dir/>
          <dgm:resizeHandles val="exact"/>
        </dgm:presLayoutVars>
      </dgm:prSet>
      <dgm:spPr/>
    </dgm:pt>
    <dgm:pt modelId="{9AC76F7D-2A04-1B4A-A8EC-86F5CF5F0FB1}" type="pres">
      <dgm:prSet presAssocID="{5ECAFCA8-325F-854A-AB7B-6FEA6E7B2998}" presName="node" presStyleLbl="node1" presStyleIdx="0" presStyleCnt="8">
        <dgm:presLayoutVars>
          <dgm:bulletEnabled val="1"/>
        </dgm:presLayoutVars>
      </dgm:prSet>
      <dgm:spPr/>
    </dgm:pt>
    <dgm:pt modelId="{7A733FDA-45F7-EF4F-B880-52780BEBD430}" type="pres">
      <dgm:prSet presAssocID="{563F2CBF-08E3-364F-AD80-3F779847339D}" presName="sibTrans" presStyleLbl="sibTrans2D1" presStyleIdx="0" presStyleCnt="8"/>
      <dgm:spPr/>
    </dgm:pt>
    <dgm:pt modelId="{6137A860-EFC0-A046-97AD-6AF636252507}" type="pres">
      <dgm:prSet presAssocID="{563F2CBF-08E3-364F-AD80-3F779847339D}" presName="connectorText" presStyleLbl="sibTrans2D1" presStyleIdx="0" presStyleCnt="8"/>
      <dgm:spPr/>
    </dgm:pt>
    <dgm:pt modelId="{33EE50F6-7F7F-F443-84E3-0A812B90A893}" type="pres">
      <dgm:prSet presAssocID="{9710B9D9-3CE0-0241-8FD8-36D2F1CA5154}" presName="node" presStyleLbl="node1" presStyleIdx="1" presStyleCnt="8">
        <dgm:presLayoutVars>
          <dgm:bulletEnabled val="1"/>
        </dgm:presLayoutVars>
      </dgm:prSet>
      <dgm:spPr/>
    </dgm:pt>
    <dgm:pt modelId="{4B3238F3-0311-E54B-A01A-DB5376DAAE6F}" type="pres">
      <dgm:prSet presAssocID="{F4718783-DBDC-0342-AD7B-371967625FD2}" presName="sibTrans" presStyleLbl="sibTrans2D1" presStyleIdx="1" presStyleCnt="8"/>
      <dgm:spPr/>
    </dgm:pt>
    <dgm:pt modelId="{77ED88B0-080E-B441-BA3B-E91636B637FA}" type="pres">
      <dgm:prSet presAssocID="{F4718783-DBDC-0342-AD7B-371967625FD2}" presName="connectorText" presStyleLbl="sibTrans2D1" presStyleIdx="1" presStyleCnt="8"/>
      <dgm:spPr/>
    </dgm:pt>
    <dgm:pt modelId="{311186F6-1445-BD49-A860-912DBDFE7037}" type="pres">
      <dgm:prSet presAssocID="{01468DB1-5E09-A641-A45F-EFA12D03C0A4}" presName="node" presStyleLbl="node1" presStyleIdx="2" presStyleCnt="8">
        <dgm:presLayoutVars>
          <dgm:bulletEnabled val="1"/>
        </dgm:presLayoutVars>
      </dgm:prSet>
      <dgm:spPr/>
    </dgm:pt>
    <dgm:pt modelId="{4E360F5C-7FBC-1540-9AE0-8E8112C9A271}" type="pres">
      <dgm:prSet presAssocID="{57FE44B4-0CF7-044C-9D41-DE42EF4C1C60}" presName="sibTrans" presStyleLbl="sibTrans2D1" presStyleIdx="2" presStyleCnt="8"/>
      <dgm:spPr/>
    </dgm:pt>
    <dgm:pt modelId="{A28065A3-460F-F34D-8AC1-00F6B485A0E8}" type="pres">
      <dgm:prSet presAssocID="{57FE44B4-0CF7-044C-9D41-DE42EF4C1C60}" presName="connectorText" presStyleLbl="sibTrans2D1" presStyleIdx="2" presStyleCnt="8"/>
      <dgm:spPr/>
    </dgm:pt>
    <dgm:pt modelId="{78CF3314-6A01-0041-8A36-73D5E043F0A7}" type="pres">
      <dgm:prSet presAssocID="{485765E0-1475-8840-822A-F9D246855C5C}" presName="node" presStyleLbl="node1" presStyleIdx="3" presStyleCnt="8">
        <dgm:presLayoutVars>
          <dgm:bulletEnabled val="1"/>
        </dgm:presLayoutVars>
      </dgm:prSet>
      <dgm:spPr/>
    </dgm:pt>
    <dgm:pt modelId="{E1A64634-038B-494D-9352-067073029FEF}" type="pres">
      <dgm:prSet presAssocID="{606666D5-2244-3B4B-817B-2A2CE21BE13A}" presName="sibTrans" presStyleLbl="sibTrans2D1" presStyleIdx="3" presStyleCnt="8"/>
      <dgm:spPr/>
    </dgm:pt>
    <dgm:pt modelId="{C32199FF-33D7-794A-B231-8D8D5A079218}" type="pres">
      <dgm:prSet presAssocID="{606666D5-2244-3B4B-817B-2A2CE21BE13A}" presName="connectorText" presStyleLbl="sibTrans2D1" presStyleIdx="3" presStyleCnt="8"/>
      <dgm:spPr/>
    </dgm:pt>
    <dgm:pt modelId="{EE1DAEBF-1946-3144-9C9B-9A7196974D0D}" type="pres">
      <dgm:prSet presAssocID="{2716469D-8650-3A42-B647-C6825923390F}" presName="node" presStyleLbl="node1" presStyleIdx="4" presStyleCnt="8">
        <dgm:presLayoutVars>
          <dgm:bulletEnabled val="1"/>
        </dgm:presLayoutVars>
      </dgm:prSet>
      <dgm:spPr/>
    </dgm:pt>
    <dgm:pt modelId="{C4D399FD-FCAF-FD4B-A2CC-88E8E0D79D34}" type="pres">
      <dgm:prSet presAssocID="{1D4D196D-1F5E-354B-8F54-0397F1783F93}" presName="sibTrans" presStyleLbl="sibTrans2D1" presStyleIdx="4" presStyleCnt="8"/>
      <dgm:spPr/>
    </dgm:pt>
    <dgm:pt modelId="{51A2A031-1066-0845-A70A-657BA1692FC9}" type="pres">
      <dgm:prSet presAssocID="{1D4D196D-1F5E-354B-8F54-0397F1783F93}" presName="connectorText" presStyleLbl="sibTrans2D1" presStyleIdx="4" presStyleCnt="8"/>
      <dgm:spPr/>
    </dgm:pt>
    <dgm:pt modelId="{28842963-C29A-8245-8C14-0B6AB8C4ADFC}" type="pres">
      <dgm:prSet presAssocID="{E210E083-137E-404E-B6E7-0985EB949D17}" presName="node" presStyleLbl="node1" presStyleIdx="5" presStyleCnt="8">
        <dgm:presLayoutVars>
          <dgm:bulletEnabled val="1"/>
        </dgm:presLayoutVars>
      </dgm:prSet>
      <dgm:spPr/>
    </dgm:pt>
    <dgm:pt modelId="{8AD35B85-249B-E748-AD41-38613C02E966}" type="pres">
      <dgm:prSet presAssocID="{7B27463B-BD17-4740-97A5-34DF85C5194A}" presName="sibTrans" presStyleLbl="sibTrans2D1" presStyleIdx="5" presStyleCnt="8"/>
      <dgm:spPr/>
    </dgm:pt>
    <dgm:pt modelId="{57658F1E-117D-884E-9CD8-88FF463CB777}" type="pres">
      <dgm:prSet presAssocID="{7B27463B-BD17-4740-97A5-34DF85C5194A}" presName="connectorText" presStyleLbl="sibTrans2D1" presStyleIdx="5" presStyleCnt="8"/>
      <dgm:spPr/>
    </dgm:pt>
    <dgm:pt modelId="{025AE951-EE68-D74C-A0D9-51F8AFF37E5A}" type="pres">
      <dgm:prSet presAssocID="{8A9F7833-D2D6-0C4E-B986-DC22600A28CE}" presName="node" presStyleLbl="node1" presStyleIdx="6" presStyleCnt="8">
        <dgm:presLayoutVars>
          <dgm:bulletEnabled val="1"/>
        </dgm:presLayoutVars>
      </dgm:prSet>
      <dgm:spPr/>
    </dgm:pt>
    <dgm:pt modelId="{D8904A07-B32B-0F40-B3F0-506646D6C2F2}" type="pres">
      <dgm:prSet presAssocID="{4F93A316-9C61-5647-BEDD-A882FF325717}" presName="sibTrans" presStyleLbl="sibTrans2D1" presStyleIdx="6" presStyleCnt="8"/>
      <dgm:spPr/>
    </dgm:pt>
    <dgm:pt modelId="{FE26A05A-B40E-7C47-8793-A57D68BD6203}" type="pres">
      <dgm:prSet presAssocID="{4F93A316-9C61-5647-BEDD-A882FF325717}" presName="connectorText" presStyleLbl="sibTrans2D1" presStyleIdx="6" presStyleCnt="8"/>
      <dgm:spPr/>
    </dgm:pt>
    <dgm:pt modelId="{9ECE37AA-F95E-7046-BFD5-12A0C2CB2D29}" type="pres">
      <dgm:prSet presAssocID="{EA82B69D-202D-4741-A166-A80B59BC1BF0}" presName="node" presStyleLbl="node1" presStyleIdx="7" presStyleCnt="8">
        <dgm:presLayoutVars>
          <dgm:bulletEnabled val="1"/>
        </dgm:presLayoutVars>
      </dgm:prSet>
      <dgm:spPr/>
    </dgm:pt>
    <dgm:pt modelId="{0486AD71-7881-0A49-9F9B-47B48653EBD2}" type="pres">
      <dgm:prSet presAssocID="{A2DED824-6A96-6B40-A205-E6F29E9E795C}" presName="sibTrans" presStyleLbl="sibTrans2D1" presStyleIdx="7" presStyleCnt="8"/>
      <dgm:spPr/>
    </dgm:pt>
    <dgm:pt modelId="{B5DFECA0-A869-5E47-B466-2A0456F660C1}" type="pres">
      <dgm:prSet presAssocID="{A2DED824-6A96-6B40-A205-E6F29E9E795C}" presName="connectorText" presStyleLbl="sibTrans2D1" presStyleIdx="7" presStyleCnt="8"/>
      <dgm:spPr/>
    </dgm:pt>
  </dgm:ptLst>
  <dgm:cxnLst>
    <dgm:cxn modelId="{3136C901-0C38-3240-88BE-0CA4075BD0E9}" type="presOf" srcId="{563F2CBF-08E3-364F-AD80-3F779847339D}" destId="{7A733FDA-45F7-EF4F-B880-52780BEBD430}" srcOrd="0" destOrd="0" presId="urn:microsoft.com/office/officeart/2005/8/layout/cycle2"/>
    <dgm:cxn modelId="{E7BBFA1D-0252-C848-94AF-AB25B7124FD1}" type="presOf" srcId="{7B27463B-BD17-4740-97A5-34DF85C5194A}" destId="{57658F1E-117D-884E-9CD8-88FF463CB777}" srcOrd="1" destOrd="0" presId="urn:microsoft.com/office/officeart/2005/8/layout/cycle2"/>
    <dgm:cxn modelId="{634ABB20-AFD7-B34E-949D-40B4194A81C6}" srcId="{B1AE5B2D-FEDD-494A-A597-0CE0636AEFFA}" destId="{E210E083-137E-404E-B6E7-0985EB949D17}" srcOrd="5" destOrd="0" parTransId="{F30BBC64-D03C-844A-A2C7-37C8808B6610}" sibTransId="{7B27463B-BD17-4740-97A5-34DF85C5194A}"/>
    <dgm:cxn modelId="{FD25E125-C54A-364E-A057-703A8080FB73}" srcId="{B1AE5B2D-FEDD-494A-A597-0CE0636AEFFA}" destId="{9710B9D9-3CE0-0241-8FD8-36D2F1CA5154}" srcOrd="1" destOrd="0" parTransId="{C3FA3019-5E9F-5A4E-B19B-6FE852F462D4}" sibTransId="{F4718783-DBDC-0342-AD7B-371967625FD2}"/>
    <dgm:cxn modelId="{EA17D72E-F660-774A-97F9-24FF4DE0C2D1}" type="presOf" srcId="{F4718783-DBDC-0342-AD7B-371967625FD2}" destId="{77ED88B0-080E-B441-BA3B-E91636B637FA}" srcOrd="1" destOrd="0" presId="urn:microsoft.com/office/officeart/2005/8/layout/cycle2"/>
    <dgm:cxn modelId="{6A6DDC34-622D-4E4B-82AC-DE40F350633E}" type="presOf" srcId="{563F2CBF-08E3-364F-AD80-3F779847339D}" destId="{6137A860-EFC0-A046-97AD-6AF636252507}" srcOrd="1" destOrd="0" presId="urn:microsoft.com/office/officeart/2005/8/layout/cycle2"/>
    <dgm:cxn modelId="{ADD2A63A-3674-2B4C-BBCD-7D6DEC088453}" type="presOf" srcId="{9710B9D9-3CE0-0241-8FD8-36D2F1CA5154}" destId="{33EE50F6-7F7F-F443-84E3-0A812B90A893}" srcOrd="0" destOrd="0" presId="urn:microsoft.com/office/officeart/2005/8/layout/cycle2"/>
    <dgm:cxn modelId="{0429AD3A-5715-EA4A-A298-00E003D027D1}" type="presOf" srcId="{5ECAFCA8-325F-854A-AB7B-6FEA6E7B2998}" destId="{9AC76F7D-2A04-1B4A-A8EC-86F5CF5F0FB1}" srcOrd="0" destOrd="0" presId="urn:microsoft.com/office/officeart/2005/8/layout/cycle2"/>
    <dgm:cxn modelId="{E77F473D-BAA0-CC49-A2E8-655F34B58DD0}" type="presOf" srcId="{1D4D196D-1F5E-354B-8F54-0397F1783F93}" destId="{51A2A031-1066-0845-A70A-657BA1692FC9}" srcOrd="1" destOrd="0" presId="urn:microsoft.com/office/officeart/2005/8/layout/cycle2"/>
    <dgm:cxn modelId="{235E6F60-491F-6947-B063-3CDAABC23AE9}" type="presOf" srcId="{A2DED824-6A96-6B40-A205-E6F29E9E795C}" destId="{0486AD71-7881-0A49-9F9B-47B48653EBD2}" srcOrd="0" destOrd="0" presId="urn:microsoft.com/office/officeart/2005/8/layout/cycle2"/>
    <dgm:cxn modelId="{8F4DD060-C374-B14A-8475-3BF218EB60F6}" type="presOf" srcId="{606666D5-2244-3B4B-817B-2A2CE21BE13A}" destId="{E1A64634-038B-494D-9352-067073029FEF}" srcOrd="0" destOrd="0" presId="urn:microsoft.com/office/officeart/2005/8/layout/cycle2"/>
    <dgm:cxn modelId="{5C123066-D4CF-9C4A-8EEE-FD6EABF78568}" type="presOf" srcId="{B1AE5B2D-FEDD-494A-A597-0CE0636AEFFA}" destId="{264E7437-0A5E-B74A-A10C-F65274F9FF4E}" srcOrd="0" destOrd="0" presId="urn:microsoft.com/office/officeart/2005/8/layout/cycle2"/>
    <dgm:cxn modelId="{1B512D68-6D99-2A43-B170-66A90A2B2DF3}" type="presOf" srcId="{E210E083-137E-404E-B6E7-0985EB949D17}" destId="{28842963-C29A-8245-8C14-0B6AB8C4ADFC}" srcOrd="0" destOrd="0" presId="urn:microsoft.com/office/officeart/2005/8/layout/cycle2"/>
    <dgm:cxn modelId="{E2A7DA69-E63B-6745-952E-72812CF66133}" type="presOf" srcId="{F4718783-DBDC-0342-AD7B-371967625FD2}" destId="{4B3238F3-0311-E54B-A01A-DB5376DAAE6F}" srcOrd="0" destOrd="0" presId="urn:microsoft.com/office/officeart/2005/8/layout/cycle2"/>
    <dgm:cxn modelId="{B986F86A-EA21-7A45-AAFE-DB98E0A8764F}" srcId="{B1AE5B2D-FEDD-494A-A597-0CE0636AEFFA}" destId="{5ECAFCA8-325F-854A-AB7B-6FEA6E7B2998}" srcOrd="0" destOrd="0" parTransId="{97339E3A-2FF9-6A4F-9193-1BB1FB1D8DE1}" sibTransId="{563F2CBF-08E3-364F-AD80-3F779847339D}"/>
    <dgm:cxn modelId="{0D328E4B-331B-FB4E-B8B3-8C8A67BFB632}" type="presOf" srcId="{57FE44B4-0CF7-044C-9D41-DE42EF4C1C60}" destId="{A28065A3-460F-F34D-8AC1-00F6B485A0E8}" srcOrd="1" destOrd="0" presId="urn:microsoft.com/office/officeart/2005/8/layout/cycle2"/>
    <dgm:cxn modelId="{56C0876C-8FBB-F64B-81B0-2E746B1895E5}" type="presOf" srcId="{EA82B69D-202D-4741-A166-A80B59BC1BF0}" destId="{9ECE37AA-F95E-7046-BFD5-12A0C2CB2D29}" srcOrd="0" destOrd="0" presId="urn:microsoft.com/office/officeart/2005/8/layout/cycle2"/>
    <dgm:cxn modelId="{28A9964E-AFE3-294B-8B62-DE3D9B9B56D6}" type="presOf" srcId="{606666D5-2244-3B4B-817B-2A2CE21BE13A}" destId="{C32199FF-33D7-794A-B231-8D8D5A079218}" srcOrd="1" destOrd="0" presId="urn:microsoft.com/office/officeart/2005/8/layout/cycle2"/>
    <dgm:cxn modelId="{231E1278-8317-1243-96DA-83A40F3D41E7}" srcId="{B1AE5B2D-FEDD-494A-A597-0CE0636AEFFA}" destId="{8A9F7833-D2D6-0C4E-B986-DC22600A28CE}" srcOrd="6" destOrd="0" parTransId="{E10E4790-1D3B-0648-841A-2C19AC9ACFB9}" sibTransId="{4F93A316-9C61-5647-BEDD-A882FF325717}"/>
    <dgm:cxn modelId="{73D5CC5A-3BB4-E54D-BDAC-6482D2645C15}" type="presOf" srcId="{1D4D196D-1F5E-354B-8F54-0397F1783F93}" destId="{C4D399FD-FCAF-FD4B-A2CC-88E8E0D79D34}" srcOrd="0" destOrd="0" presId="urn:microsoft.com/office/officeart/2005/8/layout/cycle2"/>
    <dgm:cxn modelId="{8A17D97C-F9F6-6441-ABAA-29080FB5B3D7}" type="presOf" srcId="{4F93A316-9C61-5647-BEDD-A882FF325717}" destId="{D8904A07-B32B-0F40-B3F0-506646D6C2F2}" srcOrd="0" destOrd="0" presId="urn:microsoft.com/office/officeart/2005/8/layout/cycle2"/>
    <dgm:cxn modelId="{7740D77F-84E4-2A4A-9146-1F2DA4810D77}" srcId="{B1AE5B2D-FEDD-494A-A597-0CE0636AEFFA}" destId="{EA82B69D-202D-4741-A166-A80B59BC1BF0}" srcOrd="7" destOrd="0" parTransId="{03A4CE56-69CE-DD47-8716-F16E984D7A29}" sibTransId="{A2DED824-6A96-6B40-A205-E6F29E9E795C}"/>
    <dgm:cxn modelId="{38C3CD8D-DC76-0D40-B076-A31AF3636569}" srcId="{B1AE5B2D-FEDD-494A-A597-0CE0636AEFFA}" destId="{01468DB1-5E09-A641-A45F-EFA12D03C0A4}" srcOrd="2" destOrd="0" parTransId="{EA316309-8ACD-8643-B589-018851788E21}" sibTransId="{57FE44B4-0CF7-044C-9D41-DE42EF4C1C60}"/>
    <dgm:cxn modelId="{7BA1C990-CA9A-D249-A337-0EBE608A1975}" srcId="{B1AE5B2D-FEDD-494A-A597-0CE0636AEFFA}" destId="{2716469D-8650-3A42-B647-C6825923390F}" srcOrd="4" destOrd="0" parTransId="{95CBF22F-FA70-AD46-99E3-22C880A08196}" sibTransId="{1D4D196D-1F5E-354B-8F54-0397F1783F93}"/>
    <dgm:cxn modelId="{F2032298-DDFE-A44E-AAED-690F45932A5B}" type="presOf" srcId="{A2DED824-6A96-6B40-A205-E6F29E9E795C}" destId="{B5DFECA0-A869-5E47-B466-2A0456F660C1}" srcOrd="1" destOrd="0" presId="urn:microsoft.com/office/officeart/2005/8/layout/cycle2"/>
    <dgm:cxn modelId="{DF1C87AD-5073-4E40-B53E-AC6405B0AC29}" type="presOf" srcId="{2716469D-8650-3A42-B647-C6825923390F}" destId="{EE1DAEBF-1946-3144-9C9B-9A7196974D0D}" srcOrd="0" destOrd="0" presId="urn:microsoft.com/office/officeart/2005/8/layout/cycle2"/>
    <dgm:cxn modelId="{6B471DB1-A9C8-7D41-8614-5E6552BABBCF}" type="presOf" srcId="{485765E0-1475-8840-822A-F9D246855C5C}" destId="{78CF3314-6A01-0041-8A36-73D5E043F0A7}" srcOrd="0" destOrd="0" presId="urn:microsoft.com/office/officeart/2005/8/layout/cycle2"/>
    <dgm:cxn modelId="{3B8DA9C7-4800-A24D-A329-CC8429AC26DF}" type="presOf" srcId="{4F93A316-9C61-5647-BEDD-A882FF325717}" destId="{FE26A05A-B40E-7C47-8793-A57D68BD6203}" srcOrd="1" destOrd="0" presId="urn:microsoft.com/office/officeart/2005/8/layout/cycle2"/>
    <dgm:cxn modelId="{FBFEB6E9-DF28-6E45-9FB7-9FB98274D9F6}" type="presOf" srcId="{01468DB1-5E09-A641-A45F-EFA12D03C0A4}" destId="{311186F6-1445-BD49-A860-912DBDFE7037}" srcOrd="0" destOrd="0" presId="urn:microsoft.com/office/officeart/2005/8/layout/cycle2"/>
    <dgm:cxn modelId="{2CD102ED-1603-BA4A-B7B5-3212209D9EBB}" srcId="{B1AE5B2D-FEDD-494A-A597-0CE0636AEFFA}" destId="{485765E0-1475-8840-822A-F9D246855C5C}" srcOrd="3" destOrd="0" parTransId="{BE13A104-7594-B643-8EBB-6A0759DB4888}" sibTransId="{606666D5-2244-3B4B-817B-2A2CE21BE13A}"/>
    <dgm:cxn modelId="{FC3BC7F3-A43A-BE45-9D3D-E6955E828AB8}" type="presOf" srcId="{57FE44B4-0CF7-044C-9D41-DE42EF4C1C60}" destId="{4E360F5C-7FBC-1540-9AE0-8E8112C9A271}" srcOrd="0" destOrd="0" presId="urn:microsoft.com/office/officeart/2005/8/layout/cycle2"/>
    <dgm:cxn modelId="{567FE5FE-8A65-604F-8502-6127C81411A8}" type="presOf" srcId="{8A9F7833-D2D6-0C4E-B986-DC22600A28CE}" destId="{025AE951-EE68-D74C-A0D9-51F8AFF37E5A}" srcOrd="0" destOrd="0" presId="urn:microsoft.com/office/officeart/2005/8/layout/cycle2"/>
    <dgm:cxn modelId="{946A08FF-0D61-D544-BC2D-7E1357537FE2}" type="presOf" srcId="{7B27463B-BD17-4740-97A5-34DF85C5194A}" destId="{8AD35B85-249B-E748-AD41-38613C02E966}" srcOrd="0" destOrd="0" presId="urn:microsoft.com/office/officeart/2005/8/layout/cycle2"/>
    <dgm:cxn modelId="{FD6D8F85-3961-D340-A8E4-C5FA5A7DD08E}" type="presParOf" srcId="{264E7437-0A5E-B74A-A10C-F65274F9FF4E}" destId="{9AC76F7D-2A04-1B4A-A8EC-86F5CF5F0FB1}" srcOrd="0" destOrd="0" presId="urn:microsoft.com/office/officeart/2005/8/layout/cycle2"/>
    <dgm:cxn modelId="{B46BF324-2783-F944-97EA-D3951B9AD5B3}" type="presParOf" srcId="{264E7437-0A5E-B74A-A10C-F65274F9FF4E}" destId="{7A733FDA-45F7-EF4F-B880-52780BEBD430}" srcOrd="1" destOrd="0" presId="urn:microsoft.com/office/officeart/2005/8/layout/cycle2"/>
    <dgm:cxn modelId="{495ADECA-17D0-C441-9A8A-F8BB96B5CA83}" type="presParOf" srcId="{7A733FDA-45F7-EF4F-B880-52780BEBD430}" destId="{6137A860-EFC0-A046-97AD-6AF636252507}" srcOrd="0" destOrd="0" presId="urn:microsoft.com/office/officeart/2005/8/layout/cycle2"/>
    <dgm:cxn modelId="{DE6958BF-0FB4-5149-9677-285E008E46C3}" type="presParOf" srcId="{264E7437-0A5E-B74A-A10C-F65274F9FF4E}" destId="{33EE50F6-7F7F-F443-84E3-0A812B90A893}" srcOrd="2" destOrd="0" presId="urn:microsoft.com/office/officeart/2005/8/layout/cycle2"/>
    <dgm:cxn modelId="{CE2D7B37-CF0E-0E4B-BBEB-5C417A4D4E0A}" type="presParOf" srcId="{264E7437-0A5E-B74A-A10C-F65274F9FF4E}" destId="{4B3238F3-0311-E54B-A01A-DB5376DAAE6F}" srcOrd="3" destOrd="0" presId="urn:microsoft.com/office/officeart/2005/8/layout/cycle2"/>
    <dgm:cxn modelId="{494F7E56-63F9-3240-8884-5D5A36D7C99A}" type="presParOf" srcId="{4B3238F3-0311-E54B-A01A-DB5376DAAE6F}" destId="{77ED88B0-080E-B441-BA3B-E91636B637FA}" srcOrd="0" destOrd="0" presId="urn:microsoft.com/office/officeart/2005/8/layout/cycle2"/>
    <dgm:cxn modelId="{C83CF760-1075-634A-A8EB-B16FC2B85F5A}" type="presParOf" srcId="{264E7437-0A5E-B74A-A10C-F65274F9FF4E}" destId="{311186F6-1445-BD49-A860-912DBDFE7037}" srcOrd="4" destOrd="0" presId="urn:microsoft.com/office/officeart/2005/8/layout/cycle2"/>
    <dgm:cxn modelId="{A82EEF13-33BF-C849-B5EA-17A7BA5BBDE5}" type="presParOf" srcId="{264E7437-0A5E-B74A-A10C-F65274F9FF4E}" destId="{4E360F5C-7FBC-1540-9AE0-8E8112C9A271}" srcOrd="5" destOrd="0" presId="urn:microsoft.com/office/officeart/2005/8/layout/cycle2"/>
    <dgm:cxn modelId="{DEFC0AFC-9997-7648-ACC5-0C5B3294F55A}" type="presParOf" srcId="{4E360F5C-7FBC-1540-9AE0-8E8112C9A271}" destId="{A28065A3-460F-F34D-8AC1-00F6B485A0E8}" srcOrd="0" destOrd="0" presId="urn:microsoft.com/office/officeart/2005/8/layout/cycle2"/>
    <dgm:cxn modelId="{01B18980-7922-2A4E-AD72-C0350A617715}" type="presParOf" srcId="{264E7437-0A5E-B74A-A10C-F65274F9FF4E}" destId="{78CF3314-6A01-0041-8A36-73D5E043F0A7}" srcOrd="6" destOrd="0" presId="urn:microsoft.com/office/officeart/2005/8/layout/cycle2"/>
    <dgm:cxn modelId="{95B323DD-C233-CC4B-B013-96FAAD70F187}" type="presParOf" srcId="{264E7437-0A5E-B74A-A10C-F65274F9FF4E}" destId="{E1A64634-038B-494D-9352-067073029FEF}" srcOrd="7" destOrd="0" presId="urn:microsoft.com/office/officeart/2005/8/layout/cycle2"/>
    <dgm:cxn modelId="{2ACD0F66-9A62-3645-ABF5-1A67519AEE23}" type="presParOf" srcId="{E1A64634-038B-494D-9352-067073029FEF}" destId="{C32199FF-33D7-794A-B231-8D8D5A079218}" srcOrd="0" destOrd="0" presId="urn:microsoft.com/office/officeart/2005/8/layout/cycle2"/>
    <dgm:cxn modelId="{6DF8A169-6EDB-204F-9A5C-4D982B579728}" type="presParOf" srcId="{264E7437-0A5E-B74A-A10C-F65274F9FF4E}" destId="{EE1DAEBF-1946-3144-9C9B-9A7196974D0D}" srcOrd="8" destOrd="0" presId="urn:microsoft.com/office/officeart/2005/8/layout/cycle2"/>
    <dgm:cxn modelId="{D3D11149-54E7-AD41-9A0E-965C228F0548}" type="presParOf" srcId="{264E7437-0A5E-B74A-A10C-F65274F9FF4E}" destId="{C4D399FD-FCAF-FD4B-A2CC-88E8E0D79D34}" srcOrd="9" destOrd="0" presId="urn:microsoft.com/office/officeart/2005/8/layout/cycle2"/>
    <dgm:cxn modelId="{1DCDA73E-4AF7-9840-9AF4-78ACFE10CF2B}" type="presParOf" srcId="{C4D399FD-FCAF-FD4B-A2CC-88E8E0D79D34}" destId="{51A2A031-1066-0845-A70A-657BA1692FC9}" srcOrd="0" destOrd="0" presId="urn:microsoft.com/office/officeart/2005/8/layout/cycle2"/>
    <dgm:cxn modelId="{3A09A3BC-FE72-6C40-9B65-139F7D6B9C3E}" type="presParOf" srcId="{264E7437-0A5E-B74A-A10C-F65274F9FF4E}" destId="{28842963-C29A-8245-8C14-0B6AB8C4ADFC}" srcOrd="10" destOrd="0" presId="urn:microsoft.com/office/officeart/2005/8/layout/cycle2"/>
    <dgm:cxn modelId="{9BE1CC4E-D0E8-ED4F-8CAE-EECAC53B9612}" type="presParOf" srcId="{264E7437-0A5E-B74A-A10C-F65274F9FF4E}" destId="{8AD35B85-249B-E748-AD41-38613C02E966}" srcOrd="11" destOrd="0" presId="urn:microsoft.com/office/officeart/2005/8/layout/cycle2"/>
    <dgm:cxn modelId="{921DC892-5576-5F41-BE93-22CD85519678}" type="presParOf" srcId="{8AD35B85-249B-E748-AD41-38613C02E966}" destId="{57658F1E-117D-884E-9CD8-88FF463CB777}" srcOrd="0" destOrd="0" presId="urn:microsoft.com/office/officeart/2005/8/layout/cycle2"/>
    <dgm:cxn modelId="{A34557D3-C350-C84B-A243-8169AD26EC07}" type="presParOf" srcId="{264E7437-0A5E-B74A-A10C-F65274F9FF4E}" destId="{025AE951-EE68-D74C-A0D9-51F8AFF37E5A}" srcOrd="12" destOrd="0" presId="urn:microsoft.com/office/officeart/2005/8/layout/cycle2"/>
    <dgm:cxn modelId="{2B61F52E-B5D5-A142-ADA3-506A0A1EF5A5}" type="presParOf" srcId="{264E7437-0A5E-B74A-A10C-F65274F9FF4E}" destId="{D8904A07-B32B-0F40-B3F0-506646D6C2F2}" srcOrd="13" destOrd="0" presId="urn:microsoft.com/office/officeart/2005/8/layout/cycle2"/>
    <dgm:cxn modelId="{6AF73ED2-2F75-5D4E-A3B8-DF8F55DFC291}" type="presParOf" srcId="{D8904A07-B32B-0F40-B3F0-506646D6C2F2}" destId="{FE26A05A-B40E-7C47-8793-A57D68BD6203}" srcOrd="0" destOrd="0" presId="urn:microsoft.com/office/officeart/2005/8/layout/cycle2"/>
    <dgm:cxn modelId="{5C008891-19B6-9240-A0AE-2C475CC189E3}" type="presParOf" srcId="{264E7437-0A5E-B74A-A10C-F65274F9FF4E}" destId="{9ECE37AA-F95E-7046-BFD5-12A0C2CB2D29}" srcOrd="14" destOrd="0" presId="urn:microsoft.com/office/officeart/2005/8/layout/cycle2"/>
    <dgm:cxn modelId="{119B8E04-BEE1-1240-B250-14EC4DFD65B5}" type="presParOf" srcId="{264E7437-0A5E-B74A-A10C-F65274F9FF4E}" destId="{0486AD71-7881-0A49-9F9B-47B48653EBD2}" srcOrd="15" destOrd="0" presId="urn:microsoft.com/office/officeart/2005/8/layout/cycle2"/>
    <dgm:cxn modelId="{E9DEF846-842B-CE46-ABF8-C01BAA2FCD43}" type="presParOf" srcId="{0486AD71-7881-0A49-9F9B-47B48653EBD2}" destId="{B5DFECA0-A869-5E47-B466-2A0456F660C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B1AE5B2D-FEDD-494A-A597-0CE0636AEFFA}" type="doc">
      <dgm:prSet loTypeId="urn:microsoft.com/office/officeart/2005/8/layout/cycle2" loCatId="" qsTypeId="urn:microsoft.com/office/officeart/2005/8/quickstyle/simple1" qsCatId="simple" csTypeId="urn:microsoft.com/office/officeart/2005/8/colors/accent3_2" csCatId="accent3" phldr="1"/>
      <dgm:spPr/>
      <dgm:t>
        <a:bodyPr/>
        <a:lstStyle/>
        <a:p>
          <a:endParaRPr lang="en-US"/>
        </a:p>
      </dgm:t>
    </dgm:pt>
    <dgm:pt modelId="{5ECAFCA8-325F-854A-AB7B-6FEA6E7B2998}">
      <dgm:prSet phldrT="[Text]" custT="1"/>
      <dgm:spPr>
        <a:solidFill>
          <a:schemeClr val="bg1">
            <a:lumMod val="75000"/>
          </a:schemeClr>
        </a:solidFill>
      </dgm:spPr>
      <dgm:t>
        <a:bodyPr/>
        <a:lstStyle/>
        <a:p>
          <a:r>
            <a:rPr lang="id-ID" sz="1100" i="1" noProof="1">
              <a:latin typeface="Aptos" panose="020B0004020202020204" pitchFamily="34" charset="0"/>
            </a:rPr>
            <a:t>Specify needs</a:t>
          </a:r>
        </a:p>
      </dgm:t>
    </dgm:pt>
    <dgm:pt modelId="{97339E3A-2FF9-6A4F-9193-1BB1FB1D8DE1}" type="parTrans" cxnId="{B986F86A-EA21-7A45-AAFE-DB98E0A8764F}">
      <dgm:prSet/>
      <dgm:spPr/>
      <dgm:t>
        <a:bodyPr/>
        <a:lstStyle/>
        <a:p>
          <a:endParaRPr lang="en-US" sz="1100" i="1">
            <a:latin typeface="Aptos" panose="020B0004020202020204" pitchFamily="34" charset="0"/>
          </a:endParaRPr>
        </a:p>
      </dgm:t>
    </dgm:pt>
    <dgm:pt modelId="{563F2CBF-08E3-364F-AD80-3F779847339D}" type="sibTrans" cxnId="{B986F86A-EA21-7A45-AAFE-DB98E0A8764F}">
      <dgm:prSet custT="1"/>
      <dgm:spPr>
        <a:solidFill>
          <a:schemeClr val="bg1">
            <a:lumMod val="65000"/>
          </a:schemeClr>
        </a:solidFill>
      </dgm:spPr>
      <dgm:t>
        <a:bodyPr/>
        <a:lstStyle/>
        <a:p>
          <a:endParaRPr lang="id-ID" sz="1100" i="1" noProof="1">
            <a:latin typeface="Aptos" panose="020B0004020202020204" pitchFamily="34" charset="0"/>
          </a:endParaRPr>
        </a:p>
      </dgm:t>
    </dgm:pt>
    <dgm:pt modelId="{9710B9D9-3CE0-0241-8FD8-36D2F1CA5154}">
      <dgm:prSet phldrT="[Text]" custT="1"/>
      <dgm:spPr>
        <a:solidFill>
          <a:schemeClr val="bg1">
            <a:lumMod val="75000"/>
          </a:schemeClr>
        </a:solidFill>
      </dgm:spPr>
      <dgm:t>
        <a:bodyPr/>
        <a:lstStyle/>
        <a:p>
          <a:r>
            <a:rPr lang="id-ID" sz="1100" i="1" noProof="1">
              <a:latin typeface="Aptos" panose="020B0004020202020204" pitchFamily="34" charset="0"/>
            </a:rPr>
            <a:t>Design</a:t>
          </a:r>
        </a:p>
      </dgm:t>
    </dgm:pt>
    <dgm:pt modelId="{C3FA3019-5E9F-5A4E-B19B-6FE852F462D4}" type="parTrans" cxnId="{FD25E125-C54A-364E-A057-703A8080FB73}">
      <dgm:prSet/>
      <dgm:spPr/>
      <dgm:t>
        <a:bodyPr/>
        <a:lstStyle/>
        <a:p>
          <a:endParaRPr lang="en-US" sz="1100" i="1">
            <a:latin typeface="Aptos" panose="020B0004020202020204" pitchFamily="34" charset="0"/>
          </a:endParaRPr>
        </a:p>
      </dgm:t>
    </dgm:pt>
    <dgm:pt modelId="{F4718783-DBDC-0342-AD7B-371967625FD2}" type="sibTrans" cxnId="{FD25E125-C54A-364E-A057-703A8080FB73}">
      <dgm:prSet custT="1"/>
      <dgm:spPr>
        <a:solidFill>
          <a:schemeClr val="bg1">
            <a:lumMod val="65000"/>
          </a:schemeClr>
        </a:solidFill>
      </dgm:spPr>
      <dgm:t>
        <a:bodyPr/>
        <a:lstStyle/>
        <a:p>
          <a:endParaRPr lang="id-ID" sz="1100" i="1" noProof="1">
            <a:latin typeface="Aptos" panose="020B0004020202020204" pitchFamily="34" charset="0"/>
          </a:endParaRPr>
        </a:p>
      </dgm:t>
    </dgm:pt>
    <dgm:pt modelId="{01468DB1-5E09-A641-A45F-EFA12D03C0A4}">
      <dgm:prSet phldrT="[Text]" custT="1"/>
      <dgm:spPr>
        <a:solidFill>
          <a:schemeClr val="bg1">
            <a:lumMod val="75000"/>
          </a:schemeClr>
        </a:solidFill>
      </dgm:spPr>
      <dgm:t>
        <a:bodyPr/>
        <a:lstStyle/>
        <a:p>
          <a:r>
            <a:rPr lang="id-ID" sz="1100" i="1" noProof="1">
              <a:latin typeface="Aptos" panose="020B0004020202020204" pitchFamily="34" charset="0"/>
            </a:rPr>
            <a:t>Build</a:t>
          </a:r>
        </a:p>
      </dgm:t>
    </dgm:pt>
    <dgm:pt modelId="{EA316309-8ACD-8643-B589-018851788E21}" type="parTrans" cxnId="{38C3CD8D-DC76-0D40-B076-A31AF3636569}">
      <dgm:prSet/>
      <dgm:spPr/>
      <dgm:t>
        <a:bodyPr/>
        <a:lstStyle/>
        <a:p>
          <a:endParaRPr lang="en-US" sz="1100" i="1">
            <a:latin typeface="Aptos" panose="020B0004020202020204" pitchFamily="34" charset="0"/>
          </a:endParaRPr>
        </a:p>
      </dgm:t>
    </dgm:pt>
    <dgm:pt modelId="{57FE44B4-0CF7-044C-9D41-DE42EF4C1C60}" type="sibTrans" cxnId="{38C3CD8D-DC76-0D40-B076-A31AF3636569}">
      <dgm:prSet custT="1"/>
      <dgm:spPr>
        <a:solidFill>
          <a:schemeClr val="bg1">
            <a:lumMod val="65000"/>
          </a:schemeClr>
        </a:solidFill>
      </dgm:spPr>
      <dgm:t>
        <a:bodyPr/>
        <a:lstStyle/>
        <a:p>
          <a:endParaRPr lang="id-ID" sz="1100" i="1" noProof="1">
            <a:latin typeface="Aptos" panose="020B0004020202020204" pitchFamily="34" charset="0"/>
          </a:endParaRPr>
        </a:p>
      </dgm:t>
    </dgm:pt>
    <dgm:pt modelId="{485765E0-1475-8840-822A-F9D246855C5C}">
      <dgm:prSet phldrT="[Text]" custT="1"/>
      <dgm:spPr>
        <a:solidFill>
          <a:schemeClr val="bg1">
            <a:lumMod val="75000"/>
          </a:schemeClr>
        </a:solidFill>
      </dgm:spPr>
      <dgm:t>
        <a:bodyPr/>
        <a:lstStyle/>
        <a:p>
          <a:r>
            <a:rPr lang="id-ID" sz="1100" i="1" noProof="1">
              <a:latin typeface="Aptos" panose="020B0004020202020204" pitchFamily="34" charset="0"/>
            </a:rPr>
            <a:t>Collect</a:t>
          </a:r>
        </a:p>
      </dgm:t>
    </dgm:pt>
    <dgm:pt modelId="{BE13A104-7594-B643-8EBB-6A0759DB4888}" type="parTrans" cxnId="{2CD102ED-1603-BA4A-B7B5-3212209D9EBB}">
      <dgm:prSet/>
      <dgm:spPr/>
      <dgm:t>
        <a:bodyPr/>
        <a:lstStyle/>
        <a:p>
          <a:endParaRPr lang="en-US" sz="1100" i="1">
            <a:latin typeface="Aptos" panose="020B0004020202020204" pitchFamily="34" charset="0"/>
          </a:endParaRPr>
        </a:p>
      </dgm:t>
    </dgm:pt>
    <dgm:pt modelId="{606666D5-2244-3B4B-817B-2A2CE21BE13A}" type="sibTrans" cxnId="{2CD102ED-1603-BA4A-B7B5-3212209D9EBB}">
      <dgm:prSet custT="1"/>
      <dgm:spPr>
        <a:solidFill>
          <a:schemeClr val="bg1">
            <a:lumMod val="65000"/>
          </a:schemeClr>
        </a:solidFill>
      </dgm:spPr>
      <dgm:t>
        <a:bodyPr/>
        <a:lstStyle/>
        <a:p>
          <a:endParaRPr lang="id-ID" sz="1100" i="1" noProof="1">
            <a:latin typeface="Aptos" panose="020B0004020202020204" pitchFamily="34" charset="0"/>
          </a:endParaRPr>
        </a:p>
      </dgm:t>
    </dgm:pt>
    <dgm:pt modelId="{2716469D-8650-3A42-B647-C6825923390F}">
      <dgm:prSet phldrT="[Text]" custT="1"/>
      <dgm:spPr>
        <a:solidFill>
          <a:srgbClr val="C55724"/>
        </a:solidFill>
      </dgm:spPr>
      <dgm:t>
        <a:bodyPr/>
        <a:lstStyle/>
        <a:p>
          <a:r>
            <a:rPr lang="id-ID" sz="1100" b="1" i="1" noProof="1">
              <a:latin typeface="Aptos" panose="020B0004020202020204" pitchFamily="34" charset="0"/>
            </a:rPr>
            <a:t>Process</a:t>
          </a:r>
        </a:p>
      </dgm:t>
    </dgm:pt>
    <dgm:pt modelId="{95CBF22F-FA70-AD46-99E3-22C880A08196}" type="parTrans" cxnId="{7BA1C990-CA9A-D249-A337-0EBE608A1975}">
      <dgm:prSet/>
      <dgm:spPr/>
      <dgm:t>
        <a:bodyPr/>
        <a:lstStyle/>
        <a:p>
          <a:endParaRPr lang="en-US" sz="1100" i="1">
            <a:latin typeface="Aptos" panose="020B0004020202020204" pitchFamily="34" charset="0"/>
          </a:endParaRPr>
        </a:p>
      </dgm:t>
    </dgm:pt>
    <dgm:pt modelId="{1D4D196D-1F5E-354B-8F54-0397F1783F93}" type="sibTrans" cxnId="{7BA1C990-CA9A-D249-A337-0EBE608A1975}">
      <dgm:prSet custT="1"/>
      <dgm:spPr>
        <a:solidFill>
          <a:schemeClr val="bg1">
            <a:lumMod val="65000"/>
          </a:schemeClr>
        </a:solidFill>
      </dgm:spPr>
      <dgm:t>
        <a:bodyPr/>
        <a:lstStyle/>
        <a:p>
          <a:endParaRPr lang="id-ID" sz="1100" i="1" noProof="1">
            <a:latin typeface="Aptos" panose="020B0004020202020204" pitchFamily="34" charset="0"/>
          </a:endParaRPr>
        </a:p>
      </dgm:t>
    </dgm:pt>
    <dgm:pt modelId="{E210E083-137E-404E-B6E7-0985EB949D17}">
      <dgm:prSet phldrT="[Text]" custT="1"/>
      <dgm:spPr>
        <a:solidFill>
          <a:schemeClr val="bg1">
            <a:lumMod val="75000"/>
          </a:schemeClr>
        </a:solidFill>
      </dgm:spPr>
      <dgm:t>
        <a:bodyPr/>
        <a:lstStyle/>
        <a:p>
          <a:r>
            <a:rPr lang="id-ID" sz="1100" i="1" noProof="1">
              <a:latin typeface="Aptos" panose="020B0004020202020204" pitchFamily="34" charset="0"/>
            </a:rPr>
            <a:t>Analyze</a:t>
          </a:r>
        </a:p>
      </dgm:t>
    </dgm:pt>
    <dgm:pt modelId="{F30BBC64-D03C-844A-A2C7-37C8808B6610}" type="parTrans" cxnId="{634ABB20-AFD7-B34E-949D-40B4194A81C6}">
      <dgm:prSet/>
      <dgm:spPr/>
      <dgm:t>
        <a:bodyPr/>
        <a:lstStyle/>
        <a:p>
          <a:endParaRPr lang="en-US" sz="1100" i="1">
            <a:latin typeface="Aptos" panose="020B0004020202020204" pitchFamily="34" charset="0"/>
          </a:endParaRPr>
        </a:p>
      </dgm:t>
    </dgm:pt>
    <dgm:pt modelId="{7B27463B-BD17-4740-97A5-34DF85C5194A}" type="sibTrans" cxnId="{634ABB20-AFD7-B34E-949D-40B4194A81C6}">
      <dgm:prSet custT="1"/>
      <dgm:spPr>
        <a:solidFill>
          <a:schemeClr val="bg1">
            <a:lumMod val="65000"/>
          </a:schemeClr>
        </a:solidFill>
      </dgm:spPr>
      <dgm:t>
        <a:bodyPr/>
        <a:lstStyle/>
        <a:p>
          <a:endParaRPr lang="id-ID" sz="1100" i="1" noProof="1">
            <a:latin typeface="Aptos" panose="020B0004020202020204" pitchFamily="34" charset="0"/>
          </a:endParaRPr>
        </a:p>
      </dgm:t>
    </dgm:pt>
    <dgm:pt modelId="{8A9F7833-D2D6-0C4E-B986-DC22600A28CE}">
      <dgm:prSet phldrT="[Text]" custT="1"/>
      <dgm:spPr>
        <a:solidFill>
          <a:schemeClr val="bg1">
            <a:lumMod val="75000"/>
          </a:schemeClr>
        </a:solidFill>
      </dgm:spPr>
      <dgm:t>
        <a:bodyPr/>
        <a:lstStyle/>
        <a:p>
          <a:r>
            <a:rPr lang="id-ID" sz="1100" i="1" noProof="1">
              <a:latin typeface="Aptos" panose="020B0004020202020204" pitchFamily="34" charset="0"/>
            </a:rPr>
            <a:t>Disseminate</a:t>
          </a:r>
        </a:p>
      </dgm:t>
    </dgm:pt>
    <dgm:pt modelId="{E10E4790-1D3B-0648-841A-2C19AC9ACFB9}" type="parTrans" cxnId="{231E1278-8317-1243-96DA-83A40F3D41E7}">
      <dgm:prSet/>
      <dgm:spPr/>
      <dgm:t>
        <a:bodyPr/>
        <a:lstStyle/>
        <a:p>
          <a:endParaRPr lang="en-US" sz="1100" i="1">
            <a:latin typeface="Aptos" panose="020B0004020202020204" pitchFamily="34" charset="0"/>
          </a:endParaRPr>
        </a:p>
      </dgm:t>
    </dgm:pt>
    <dgm:pt modelId="{4F93A316-9C61-5647-BEDD-A882FF325717}" type="sibTrans" cxnId="{231E1278-8317-1243-96DA-83A40F3D41E7}">
      <dgm:prSet custT="1"/>
      <dgm:spPr>
        <a:solidFill>
          <a:schemeClr val="bg1">
            <a:lumMod val="65000"/>
          </a:schemeClr>
        </a:solidFill>
      </dgm:spPr>
      <dgm:t>
        <a:bodyPr/>
        <a:lstStyle/>
        <a:p>
          <a:endParaRPr lang="id-ID" sz="1100" i="1" noProof="1">
            <a:latin typeface="Aptos" panose="020B0004020202020204" pitchFamily="34" charset="0"/>
          </a:endParaRPr>
        </a:p>
      </dgm:t>
    </dgm:pt>
    <dgm:pt modelId="{EA82B69D-202D-4741-A166-A80B59BC1BF0}">
      <dgm:prSet phldrT="[Text]" custT="1"/>
      <dgm:spPr>
        <a:solidFill>
          <a:schemeClr val="bg1">
            <a:lumMod val="75000"/>
          </a:schemeClr>
        </a:solidFill>
      </dgm:spPr>
      <dgm:t>
        <a:bodyPr/>
        <a:lstStyle/>
        <a:p>
          <a:r>
            <a:rPr lang="id-ID" sz="1100" i="1" noProof="1">
              <a:latin typeface="Aptos" panose="020B0004020202020204" pitchFamily="34" charset="0"/>
            </a:rPr>
            <a:t>Evaluate</a:t>
          </a:r>
        </a:p>
      </dgm:t>
    </dgm:pt>
    <dgm:pt modelId="{03A4CE56-69CE-DD47-8716-F16E984D7A29}" type="parTrans" cxnId="{7740D77F-84E4-2A4A-9146-1F2DA4810D77}">
      <dgm:prSet/>
      <dgm:spPr/>
      <dgm:t>
        <a:bodyPr/>
        <a:lstStyle/>
        <a:p>
          <a:endParaRPr lang="en-US" sz="1100" i="1">
            <a:latin typeface="Aptos" panose="020B0004020202020204" pitchFamily="34" charset="0"/>
          </a:endParaRPr>
        </a:p>
      </dgm:t>
    </dgm:pt>
    <dgm:pt modelId="{A2DED824-6A96-6B40-A205-E6F29E9E795C}" type="sibTrans" cxnId="{7740D77F-84E4-2A4A-9146-1F2DA4810D77}">
      <dgm:prSet custT="1"/>
      <dgm:spPr>
        <a:solidFill>
          <a:schemeClr val="bg1">
            <a:lumMod val="65000"/>
          </a:schemeClr>
        </a:solidFill>
      </dgm:spPr>
      <dgm:t>
        <a:bodyPr/>
        <a:lstStyle/>
        <a:p>
          <a:endParaRPr lang="id-ID" sz="1100" i="1" noProof="1">
            <a:latin typeface="Aptos" panose="020B0004020202020204" pitchFamily="34" charset="0"/>
          </a:endParaRPr>
        </a:p>
      </dgm:t>
    </dgm:pt>
    <dgm:pt modelId="{264E7437-0A5E-B74A-A10C-F65274F9FF4E}" type="pres">
      <dgm:prSet presAssocID="{B1AE5B2D-FEDD-494A-A597-0CE0636AEFFA}" presName="cycle" presStyleCnt="0">
        <dgm:presLayoutVars>
          <dgm:dir/>
          <dgm:resizeHandles val="exact"/>
        </dgm:presLayoutVars>
      </dgm:prSet>
      <dgm:spPr/>
    </dgm:pt>
    <dgm:pt modelId="{9AC76F7D-2A04-1B4A-A8EC-86F5CF5F0FB1}" type="pres">
      <dgm:prSet presAssocID="{5ECAFCA8-325F-854A-AB7B-6FEA6E7B2998}" presName="node" presStyleLbl="node1" presStyleIdx="0" presStyleCnt="8">
        <dgm:presLayoutVars>
          <dgm:bulletEnabled val="1"/>
        </dgm:presLayoutVars>
      </dgm:prSet>
      <dgm:spPr/>
    </dgm:pt>
    <dgm:pt modelId="{7A733FDA-45F7-EF4F-B880-52780BEBD430}" type="pres">
      <dgm:prSet presAssocID="{563F2CBF-08E3-364F-AD80-3F779847339D}" presName="sibTrans" presStyleLbl="sibTrans2D1" presStyleIdx="0" presStyleCnt="8"/>
      <dgm:spPr/>
    </dgm:pt>
    <dgm:pt modelId="{6137A860-EFC0-A046-97AD-6AF636252507}" type="pres">
      <dgm:prSet presAssocID="{563F2CBF-08E3-364F-AD80-3F779847339D}" presName="connectorText" presStyleLbl="sibTrans2D1" presStyleIdx="0" presStyleCnt="8"/>
      <dgm:spPr/>
    </dgm:pt>
    <dgm:pt modelId="{33EE50F6-7F7F-F443-84E3-0A812B90A893}" type="pres">
      <dgm:prSet presAssocID="{9710B9D9-3CE0-0241-8FD8-36D2F1CA5154}" presName="node" presStyleLbl="node1" presStyleIdx="1" presStyleCnt="8">
        <dgm:presLayoutVars>
          <dgm:bulletEnabled val="1"/>
        </dgm:presLayoutVars>
      </dgm:prSet>
      <dgm:spPr/>
    </dgm:pt>
    <dgm:pt modelId="{4B3238F3-0311-E54B-A01A-DB5376DAAE6F}" type="pres">
      <dgm:prSet presAssocID="{F4718783-DBDC-0342-AD7B-371967625FD2}" presName="sibTrans" presStyleLbl="sibTrans2D1" presStyleIdx="1" presStyleCnt="8"/>
      <dgm:spPr/>
    </dgm:pt>
    <dgm:pt modelId="{77ED88B0-080E-B441-BA3B-E91636B637FA}" type="pres">
      <dgm:prSet presAssocID="{F4718783-DBDC-0342-AD7B-371967625FD2}" presName="connectorText" presStyleLbl="sibTrans2D1" presStyleIdx="1" presStyleCnt="8"/>
      <dgm:spPr/>
    </dgm:pt>
    <dgm:pt modelId="{311186F6-1445-BD49-A860-912DBDFE7037}" type="pres">
      <dgm:prSet presAssocID="{01468DB1-5E09-A641-A45F-EFA12D03C0A4}" presName="node" presStyleLbl="node1" presStyleIdx="2" presStyleCnt="8">
        <dgm:presLayoutVars>
          <dgm:bulletEnabled val="1"/>
        </dgm:presLayoutVars>
      </dgm:prSet>
      <dgm:spPr/>
    </dgm:pt>
    <dgm:pt modelId="{4E360F5C-7FBC-1540-9AE0-8E8112C9A271}" type="pres">
      <dgm:prSet presAssocID="{57FE44B4-0CF7-044C-9D41-DE42EF4C1C60}" presName="sibTrans" presStyleLbl="sibTrans2D1" presStyleIdx="2" presStyleCnt="8"/>
      <dgm:spPr/>
    </dgm:pt>
    <dgm:pt modelId="{A28065A3-460F-F34D-8AC1-00F6B485A0E8}" type="pres">
      <dgm:prSet presAssocID="{57FE44B4-0CF7-044C-9D41-DE42EF4C1C60}" presName="connectorText" presStyleLbl="sibTrans2D1" presStyleIdx="2" presStyleCnt="8"/>
      <dgm:spPr/>
    </dgm:pt>
    <dgm:pt modelId="{78CF3314-6A01-0041-8A36-73D5E043F0A7}" type="pres">
      <dgm:prSet presAssocID="{485765E0-1475-8840-822A-F9D246855C5C}" presName="node" presStyleLbl="node1" presStyleIdx="3" presStyleCnt="8">
        <dgm:presLayoutVars>
          <dgm:bulletEnabled val="1"/>
        </dgm:presLayoutVars>
      </dgm:prSet>
      <dgm:spPr/>
    </dgm:pt>
    <dgm:pt modelId="{E1A64634-038B-494D-9352-067073029FEF}" type="pres">
      <dgm:prSet presAssocID="{606666D5-2244-3B4B-817B-2A2CE21BE13A}" presName="sibTrans" presStyleLbl="sibTrans2D1" presStyleIdx="3" presStyleCnt="8"/>
      <dgm:spPr/>
    </dgm:pt>
    <dgm:pt modelId="{C32199FF-33D7-794A-B231-8D8D5A079218}" type="pres">
      <dgm:prSet presAssocID="{606666D5-2244-3B4B-817B-2A2CE21BE13A}" presName="connectorText" presStyleLbl="sibTrans2D1" presStyleIdx="3" presStyleCnt="8"/>
      <dgm:spPr/>
    </dgm:pt>
    <dgm:pt modelId="{EE1DAEBF-1946-3144-9C9B-9A7196974D0D}" type="pres">
      <dgm:prSet presAssocID="{2716469D-8650-3A42-B647-C6825923390F}" presName="node" presStyleLbl="node1" presStyleIdx="4" presStyleCnt="8">
        <dgm:presLayoutVars>
          <dgm:bulletEnabled val="1"/>
        </dgm:presLayoutVars>
      </dgm:prSet>
      <dgm:spPr/>
    </dgm:pt>
    <dgm:pt modelId="{C4D399FD-FCAF-FD4B-A2CC-88E8E0D79D34}" type="pres">
      <dgm:prSet presAssocID="{1D4D196D-1F5E-354B-8F54-0397F1783F93}" presName="sibTrans" presStyleLbl="sibTrans2D1" presStyleIdx="4" presStyleCnt="8"/>
      <dgm:spPr/>
    </dgm:pt>
    <dgm:pt modelId="{51A2A031-1066-0845-A70A-657BA1692FC9}" type="pres">
      <dgm:prSet presAssocID="{1D4D196D-1F5E-354B-8F54-0397F1783F93}" presName="connectorText" presStyleLbl="sibTrans2D1" presStyleIdx="4" presStyleCnt="8"/>
      <dgm:spPr/>
    </dgm:pt>
    <dgm:pt modelId="{28842963-C29A-8245-8C14-0B6AB8C4ADFC}" type="pres">
      <dgm:prSet presAssocID="{E210E083-137E-404E-B6E7-0985EB949D17}" presName="node" presStyleLbl="node1" presStyleIdx="5" presStyleCnt="8">
        <dgm:presLayoutVars>
          <dgm:bulletEnabled val="1"/>
        </dgm:presLayoutVars>
      </dgm:prSet>
      <dgm:spPr/>
    </dgm:pt>
    <dgm:pt modelId="{8AD35B85-249B-E748-AD41-38613C02E966}" type="pres">
      <dgm:prSet presAssocID="{7B27463B-BD17-4740-97A5-34DF85C5194A}" presName="sibTrans" presStyleLbl="sibTrans2D1" presStyleIdx="5" presStyleCnt="8"/>
      <dgm:spPr/>
    </dgm:pt>
    <dgm:pt modelId="{57658F1E-117D-884E-9CD8-88FF463CB777}" type="pres">
      <dgm:prSet presAssocID="{7B27463B-BD17-4740-97A5-34DF85C5194A}" presName="connectorText" presStyleLbl="sibTrans2D1" presStyleIdx="5" presStyleCnt="8"/>
      <dgm:spPr/>
    </dgm:pt>
    <dgm:pt modelId="{025AE951-EE68-D74C-A0D9-51F8AFF37E5A}" type="pres">
      <dgm:prSet presAssocID="{8A9F7833-D2D6-0C4E-B986-DC22600A28CE}" presName="node" presStyleLbl="node1" presStyleIdx="6" presStyleCnt="8">
        <dgm:presLayoutVars>
          <dgm:bulletEnabled val="1"/>
        </dgm:presLayoutVars>
      </dgm:prSet>
      <dgm:spPr/>
    </dgm:pt>
    <dgm:pt modelId="{D8904A07-B32B-0F40-B3F0-506646D6C2F2}" type="pres">
      <dgm:prSet presAssocID="{4F93A316-9C61-5647-BEDD-A882FF325717}" presName="sibTrans" presStyleLbl="sibTrans2D1" presStyleIdx="6" presStyleCnt="8"/>
      <dgm:spPr/>
    </dgm:pt>
    <dgm:pt modelId="{FE26A05A-B40E-7C47-8793-A57D68BD6203}" type="pres">
      <dgm:prSet presAssocID="{4F93A316-9C61-5647-BEDD-A882FF325717}" presName="connectorText" presStyleLbl="sibTrans2D1" presStyleIdx="6" presStyleCnt="8"/>
      <dgm:spPr/>
    </dgm:pt>
    <dgm:pt modelId="{9ECE37AA-F95E-7046-BFD5-12A0C2CB2D29}" type="pres">
      <dgm:prSet presAssocID="{EA82B69D-202D-4741-A166-A80B59BC1BF0}" presName="node" presStyleLbl="node1" presStyleIdx="7" presStyleCnt="8">
        <dgm:presLayoutVars>
          <dgm:bulletEnabled val="1"/>
        </dgm:presLayoutVars>
      </dgm:prSet>
      <dgm:spPr/>
    </dgm:pt>
    <dgm:pt modelId="{0486AD71-7881-0A49-9F9B-47B48653EBD2}" type="pres">
      <dgm:prSet presAssocID="{A2DED824-6A96-6B40-A205-E6F29E9E795C}" presName="sibTrans" presStyleLbl="sibTrans2D1" presStyleIdx="7" presStyleCnt="8"/>
      <dgm:spPr/>
    </dgm:pt>
    <dgm:pt modelId="{B5DFECA0-A869-5E47-B466-2A0456F660C1}" type="pres">
      <dgm:prSet presAssocID="{A2DED824-6A96-6B40-A205-E6F29E9E795C}" presName="connectorText" presStyleLbl="sibTrans2D1" presStyleIdx="7" presStyleCnt="8"/>
      <dgm:spPr/>
    </dgm:pt>
  </dgm:ptLst>
  <dgm:cxnLst>
    <dgm:cxn modelId="{3136C901-0C38-3240-88BE-0CA4075BD0E9}" type="presOf" srcId="{563F2CBF-08E3-364F-AD80-3F779847339D}" destId="{7A733FDA-45F7-EF4F-B880-52780BEBD430}" srcOrd="0" destOrd="0" presId="urn:microsoft.com/office/officeart/2005/8/layout/cycle2"/>
    <dgm:cxn modelId="{E7BBFA1D-0252-C848-94AF-AB25B7124FD1}" type="presOf" srcId="{7B27463B-BD17-4740-97A5-34DF85C5194A}" destId="{57658F1E-117D-884E-9CD8-88FF463CB777}" srcOrd="1" destOrd="0" presId="urn:microsoft.com/office/officeart/2005/8/layout/cycle2"/>
    <dgm:cxn modelId="{634ABB20-AFD7-B34E-949D-40B4194A81C6}" srcId="{B1AE5B2D-FEDD-494A-A597-0CE0636AEFFA}" destId="{E210E083-137E-404E-B6E7-0985EB949D17}" srcOrd="5" destOrd="0" parTransId="{F30BBC64-D03C-844A-A2C7-37C8808B6610}" sibTransId="{7B27463B-BD17-4740-97A5-34DF85C5194A}"/>
    <dgm:cxn modelId="{FD25E125-C54A-364E-A057-703A8080FB73}" srcId="{B1AE5B2D-FEDD-494A-A597-0CE0636AEFFA}" destId="{9710B9D9-3CE0-0241-8FD8-36D2F1CA5154}" srcOrd="1" destOrd="0" parTransId="{C3FA3019-5E9F-5A4E-B19B-6FE852F462D4}" sibTransId="{F4718783-DBDC-0342-AD7B-371967625FD2}"/>
    <dgm:cxn modelId="{EA17D72E-F660-774A-97F9-24FF4DE0C2D1}" type="presOf" srcId="{F4718783-DBDC-0342-AD7B-371967625FD2}" destId="{77ED88B0-080E-B441-BA3B-E91636B637FA}" srcOrd="1" destOrd="0" presId="urn:microsoft.com/office/officeart/2005/8/layout/cycle2"/>
    <dgm:cxn modelId="{6A6DDC34-622D-4E4B-82AC-DE40F350633E}" type="presOf" srcId="{563F2CBF-08E3-364F-AD80-3F779847339D}" destId="{6137A860-EFC0-A046-97AD-6AF636252507}" srcOrd="1" destOrd="0" presId="urn:microsoft.com/office/officeart/2005/8/layout/cycle2"/>
    <dgm:cxn modelId="{ADD2A63A-3674-2B4C-BBCD-7D6DEC088453}" type="presOf" srcId="{9710B9D9-3CE0-0241-8FD8-36D2F1CA5154}" destId="{33EE50F6-7F7F-F443-84E3-0A812B90A893}" srcOrd="0" destOrd="0" presId="urn:microsoft.com/office/officeart/2005/8/layout/cycle2"/>
    <dgm:cxn modelId="{0429AD3A-5715-EA4A-A298-00E003D027D1}" type="presOf" srcId="{5ECAFCA8-325F-854A-AB7B-6FEA6E7B2998}" destId="{9AC76F7D-2A04-1B4A-A8EC-86F5CF5F0FB1}" srcOrd="0" destOrd="0" presId="urn:microsoft.com/office/officeart/2005/8/layout/cycle2"/>
    <dgm:cxn modelId="{E77F473D-BAA0-CC49-A2E8-655F34B58DD0}" type="presOf" srcId="{1D4D196D-1F5E-354B-8F54-0397F1783F93}" destId="{51A2A031-1066-0845-A70A-657BA1692FC9}" srcOrd="1" destOrd="0" presId="urn:microsoft.com/office/officeart/2005/8/layout/cycle2"/>
    <dgm:cxn modelId="{235E6F60-491F-6947-B063-3CDAABC23AE9}" type="presOf" srcId="{A2DED824-6A96-6B40-A205-E6F29E9E795C}" destId="{0486AD71-7881-0A49-9F9B-47B48653EBD2}" srcOrd="0" destOrd="0" presId="urn:microsoft.com/office/officeart/2005/8/layout/cycle2"/>
    <dgm:cxn modelId="{8F4DD060-C374-B14A-8475-3BF218EB60F6}" type="presOf" srcId="{606666D5-2244-3B4B-817B-2A2CE21BE13A}" destId="{E1A64634-038B-494D-9352-067073029FEF}" srcOrd="0" destOrd="0" presId="urn:microsoft.com/office/officeart/2005/8/layout/cycle2"/>
    <dgm:cxn modelId="{5C123066-D4CF-9C4A-8EEE-FD6EABF78568}" type="presOf" srcId="{B1AE5B2D-FEDD-494A-A597-0CE0636AEFFA}" destId="{264E7437-0A5E-B74A-A10C-F65274F9FF4E}" srcOrd="0" destOrd="0" presId="urn:microsoft.com/office/officeart/2005/8/layout/cycle2"/>
    <dgm:cxn modelId="{1B512D68-6D99-2A43-B170-66A90A2B2DF3}" type="presOf" srcId="{E210E083-137E-404E-B6E7-0985EB949D17}" destId="{28842963-C29A-8245-8C14-0B6AB8C4ADFC}" srcOrd="0" destOrd="0" presId="urn:microsoft.com/office/officeart/2005/8/layout/cycle2"/>
    <dgm:cxn modelId="{E2A7DA69-E63B-6745-952E-72812CF66133}" type="presOf" srcId="{F4718783-DBDC-0342-AD7B-371967625FD2}" destId="{4B3238F3-0311-E54B-A01A-DB5376DAAE6F}" srcOrd="0" destOrd="0" presId="urn:microsoft.com/office/officeart/2005/8/layout/cycle2"/>
    <dgm:cxn modelId="{B986F86A-EA21-7A45-AAFE-DB98E0A8764F}" srcId="{B1AE5B2D-FEDD-494A-A597-0CE0636AEFFA}" destId="{5ECAFCA8-325F-854A-AB7B-6FEA6E7B2998}" srcOrd="0" destOrd="0" parTransId="{97339E3A-2FF9-6A4F-9193-1BB1FB1D8DE1}" sibTransId="{563F2CBF-08E3-364F-AD80-3F779847339D}"/>
    <dgm:cxn modelId="{0D328E4B-331B-FB4E-B8B3-8C8A67BFB632}" type="presOf" srcId="{57FE44B4-0CF7-044C-9D41-DE42EF4C1C60}" destId="{A28065A3-460F-F34D-8AC1-00F6B485A0E8}" srcOrd="1" destOrd="0" presId="urn:microsoft.com/office/officeart/2005/8/layout/cycle2"/>
    <dgm:cxn modelId="{56C0876C-8FBB-F64B-81B0-2E746B1895E5}" type="presOf" srcId="{EA82B69D-202D-4741-A166-A80B59BC1BF0}" destId="{9ECE37AA-F95E-7046-BFD5-12A0C2CB2D29}" srcOrd="0" destOrd="0" presId="urn:microsoft.com/office/officeart/2005/8/layout/cycle2"/>
    <dgm:cxn modelId="{28A9964E-AFE3-294B-8B62-DE3D9B9B56D6}" type="presOf" srcId="{606666D5-2244-3B4B-817B-2A2CE21BE13A}" destId="{C32199FF-33D7-794A-B231-8D8D5A079218}" srcOrd="1" destOrd="0" presId="urn:microsoft.com/office/officeart/2005/8/layout/cycle2"/>
    <dgm:cxn modelId="{231E1278-8317-1243-96DA-83A40F3D41E7}" srcId="{B1AE5B2D-FEDD-494A-A597-0CE0636AEFFA}" destId="{8A9F7833-D2D6-0C4E-B986-DC22600A28CE}" srcOrd="6" destOrd="0" parTransId="{E10E4790-1D3B-0648-841A-2C19AC9ACFB9}" sibTransId="{4F93A316-9C61-5647-BEDD-A882FF325717}"/>
    <dgm:cxn modelId="{73D5CC5A-3BB4-E54D-BDAC-6482D2645C15}" type="presOf" srcId="{1D4D196D-1F5E-354B-8F54-0397F1783F93}" destId="{C4D399FD-FCAF-FD4B-A2CC-88E8E0D79D34}" srcOrd="0" destOrd="0" presId="urn:microsoft.com/office/officeart/2005/8/layout/cycle2"/>
    <dgm:cxn modelId="{8A17D97C-F9F6-6441-ABAA-29080FB5B3D7}" type="presOf" srcId="{4F93A316-9C61-5647-BEDD-A882FF325717}" destId="{D8904A07-B32B-0F40-B3F0-506646D6C2F2}" srcOrd="0" destOrd="0" presId="urn:microsoft.com/office/officeart/2005/8/layout/cycle2"/>
    <dgm:cxn modelId="{7740D77F-84E4-2A4A-9146-1F2DA4810D77}" srcId="{B1AE5B2D-FEDD-494A-A597-0CE0636AEFFA}" destId="{EA82B69D-202D-4741-A166-A80B59BC1BF0}" srcOrd="7" destOrd="0" parTransId="{03A4CE56-69CE-DD47-8716-F16E984D7A29}" sibTransId="{A2DED824-6A96-6B40-A205-E6F29E9E795C}"/>
    <dgm:cxn modelId="{38C3CD8D-DC76-0D40-B076-A31AF3636569}" srcId="{B1AE5B2D-FEDD-494A-A597-0CE0636AEFFA}" destId="{01468DB1-5E09-A641-A45F-EFA12D03C0A4}" srcOrd="2" destOrd="0" parTransId="{EA316309-8ACD-8643-B589-018851788E21}" sibTransId="{57FE44B4-0CF7-044C-9D41-DE42EF4C1C60}"/>
    <dgm:cxn modelId="{7BA1C990-CA9A-D249-A337-0EBE608A1975}" srcId="{B1AE5B2D-FEDD-494A-A597-0CE0636AEFFA}" destId="{2716469D-8650-3A42-B647-C6825923390F}" srcOrd="4" destOrd="0" parTransId="{95CBF22F-FA70-AD46-99E3-22C880A08196}" sibTransId="{1D4D196D-1F5E-354B-8F54-0397F1783F93}"/>
    <dgm:cxn modelId="{F2032298-DDFE-A44E-AAED-690F45932A5B}" type="presOf" srcId="{A2DED824-6A96-6B40-A205-E6F29E9E795C}" destId="{B5DFECA0-A869-5E47-B466-2A0456F660C1}" srcOrd="1" destOrd="0" presId="urn:microsoft.com/office/officeart/2005/8/layout/cycle2"/>
    <dgm:cxn modelId="{DF1C87AD-5073-4E40-B53E-AC6405B0AC29}" type="presOf" srcId="{2716469D-8650-3A42-B647-C6825923390F}" destId="{EE1DAEBF-1946-3144-9C9B-9A7196974D0D}" srcOrd="0" destOrd="0" presId="urn:microsoft.com/office/officeart/2005/8/layout/cycle2"/>
    <dgm:cxn modelId="{6B471DB1-A9C8-7D41-8614-5E6552BABBCF}" type="presOf" srcId="{485765E0-1475-8840-822A-F9D246855C5C}" destId="{78CF3314-6A01-0041-8A36-73D5E043F0A7}" srcOrd="0" destOrd="0" presId="urn:microsoft.com/office/officeart/2005/8/layout/cycle2"/>
    <dgm:cxn modelId="{3B8DA9C7-4800-A24D-A329-CC8429AC26DF}" type="presOf" srcId="{4F93A316-9C61-5647-BEDD-A882FF325717}" destId="{FE26A05A-B40E-7C47-8793-A57D68BD6203}" srcOrd="1" destOrd="0" presId="urn:microsoft.com/office/officeart/2005/8/layout/cycle2"/>
    <dgm:cxn modelId="{FBFEB6E9-DF28-6E45-9FB7-9FB98274D9F6}" type="presOf" srcId="{01468DB1-5E09-A641-A45F-EFA12D03C0A4}" destId="{311186F6-1445-BD49-A860-912DBDFE7037}" srcOrd="0" destOrd="0" presId="urn:microsoft.com/office/officeart/2005/8/layout/cycle2"/>
    <dgm:cxn modelId="{2CD102ED-1603-BA4A-B7B5-3212209D9EBB}" srcId="{B1AE5B2D-FEDD-494A-A597-0CE0636AEFFA}" destId="{485765E0-1475-8840-822A-F9D246855C5C}" srcOrd="3" destOrd="0" parTransId="{BE13A104-7594-B643-8EBB-6A0759DB4888}" sibTransId="{606666D5-2244-3B4B-817B-2A2CE21BE13A}"/>
    <dgm:cxn modelId="{FC3BC7F3-A43A-BE45-9D3D-E6955E828AB8}" type="presOf" srcId="{57FE44B4-0CF7-044C-9D41-DE42EF4C1C60}" destId="{4E360F5C-7FBC-1540-9AE0-8E8112C9A271}" srcOrd="0" destOrd="0" presId="urn:microsoft.com/office/officeart/2005/8/layout/cycle2"/>
    <dgm:cxn modelId="{567FE5FE-8A65-604F-8502-6127C81411A8}" type="presOf" srcId="{8A9F7833-D2D6-0C4E-B986-DC22600A28CE}" destId="{025AE951-EE68-D74C-A0D9-51F8AFF37E5A}" srcOrd="0" destOrd="0" presId="urn:microsoft.com/office/officeart/2005/8/layout/cycle2"/>
    <dgm:cxn modelId="{946A08FF-0D61-D544-BC2D-7E1357537FE2}" type="presOf" srcId="{7B27463B-BD17-4740-97A5-34DF85C5194A}" destId="{8AD35B85-249B-E748-AD41-38613C02E966}" srcOrd="0" destOrd="0" presId="urn:microsoft.com/office/officeart/2005/8/layout/cycle2"/>
    <dgm:cxn modelId="{FD6D8F85-3961-D340-A8E4-C5FA5A7DD08E}" type="presParOf" srcId="{264E7437-0A5E-B74A-A10C-F65274F9FF4E}" destId="{9AC76F7D-2A04-1B4A-A8EC-86F5CF5F0FB1}" srcOrd="0" destOrd="0" presId="urn:microsoft.com/office/officeart/2005/8/layout/cycle2"/>
    <dgm:cxn modelId="{B46BF324-2783-F944-97EA-D3951B9AD5B3}" type="presParOf" srcId="{264E7437-0A5E-B74A-A10C-F65274F9FF4E}" destId="{7A733FDA-45F7-EF4F-B880-52780BEBD430}" srcOrd="1" destOrd="0" presId="urn:microsoft.com/office/officeart/2005/8/layout/cycle2"/>
    <dgm:cxn modelId="{495ADECA-17D0-C441-9A8A-F8BB96B5CA83}" type="presParOf" srcId="{7A733FDA-45F7-EF4F-B880-52780BEBD430}" destId="{6137A860-EFC0-A046-97AD-6AF636252507}" srcOrd="0" destOrd="0" presId="urn:microsoft.com/office/officeart/2005/8/layout/cycle2"/>
    <dgm:cxn modelId="{DE6958BF-0FB4-5149-9677-285E008E46C3}" type="presParOf" srcId="{264E7437-0A5E-B74A-A10C-F65274F9FF4E}" destId="{33EE50F6-7F7F-F443-84E3-0A812B90A893}" srcOrd="2" destOrd="0" presId="urn:microsoft.com/office/officeart/2005/8/layout/cycle2"/>
    <dgm:cxn modelId="{CE2D7B37-CF0E-0E4B-BBEB-5C417A4D4E0A}" type="presParOf" srcId="{264E7437-0A5E-B74A-A10C-F65274F9FF4E}" destId="{4B3238F3-0311-E54B-A01A-DB5376DAAE6F}" srcOrd="3" destOrd="0" presId="urn:microsoft.com/office/officeart/2005/8/layout/cycle2"/>
    <dgm:cxn modelId="{494F7E56-63F9-3240-8884-5D5A36D7C99A}" type="presParOf" srcId="{4B3238F3-0311-E54B-A01A-DB5376DAAE6F}" destId="{77ED88B0-080E-B441-BA3B-E91636B637FA}" srcOrd="0" destOrd="0" presId="urn:microsoft.com/office/officeart/2005/8/layout/cycle2"/>
    <dgm:cxn modelId="{C83CF760-1075-634A-A8EB-B16FC2B85F5A}" type="presParOf" srcId="{264E7437-0A5E-B74A-A10C-F65274F9FF4E}" destId="{311186F6-1445-BD49-A860-912DBDFE7037}" srcOrd="4" destOrd="0" presId="urn:microsoft.com/office/officeart/2005/8/layout/cycle2"/>
    <dgm:cxn modelId="{A82EEF13-33BF-C849-B5EA-17A7BA5BBDE5}" type="presParOf" srcId="{264E7437-0A5E-B74A-A10C-F65274F9FF4E}" destId="{4E360F5C-7FBC-1540-9AE0-8E8112C9A271}" srcOrd="5" destOrd="0" presId="urn:microsoft.com/office/officeart/2005/8/layout/cycle2"/>
    <dgm:cxn modelId="{DEFC0AFC-9997-7648-ACC5-0C5B3294F55A}" type="presParOf" srcId="{4E360F5C-7FBC-1540-9AE0-8E8112C9A271}" destId="{A28065A3-460F-F34D-8AC1-00F6B485A0E8}" srcOrd="0" destOrd="0" presId="urn:microsoft.com/office/officeart/2005/8/layout/cycle2"/>
    <dgm:cxn modelId="{01B18980-7922-2A4E-AD72-C0350A617715}" type="presParOf" srcId="{264E7437-0A5E-B74A-A10C-F65274F9FF4E}" destId="{78CF3314-6A01-0041-8A36-73D5E043F0A7}" srcOrd="6" destOrd="0" presId="urn:microsoft.com/office/officeart/2005/8/layout/cycle2"/>
    <dgm:cxn modelId="{95B323DD-C233-CC4B-B013-96FAAD70F187}" type="presParOf" srcId="{264E7437-0A5E-B74A-A10C-F65274F9FF4E}" destId="{E1A64634-038B-494D-9352-067073029FEF}" srcOrd="7" destOrd="0" presId="urn:microsoft.com/office/officeart/2005/8/layout/cycle2"/>
    <dgm:cxn modelId="{2ACD0F66-9A62-3645-ABF5-1A67519AEE23}" type="presParOf" srcId="{E1A64634-038B-494D-9352-067073029FEF}" destId="{C32199FF-33D7-794A-B231-8D8D5A079218}" srcOrd="0" destOrd="0" presId="urn:microsoft.com/office/officeart/2005/8/layout/cycle2"/>
    <dgm:cxn modelId="{6DF8A169-6EDB-204F-9A5C-4D982B579728}" type="presParOf" srcId="{264E7437-0A5E-B74A-A10C-F65274F9FF4E}" destId="{EE1DAEBF-1946-3144-9C9B-9A7196974D0D}" srcOrd="8" destOrd="0" presId="urn:microsoft.com/office/officeart/2005/8/layout/cycle2"/>
    <dgm:cxn modelId="{D3D11149-54E7-AD41-9A0E-965C228F0548}" type="presParOf" srcId="{264E7437-0A5E-B74A-A10C-F65274F9FF4E}" destId="{C4D399FD-FCAF-FD4B-A2CC-88E8E0D79D34}" srcOrd="9" destOrd="0" presId="urn:microsoft.com/office/officeart/2005/8/layout/cycle2"/>
    <dgm:cxn modelId="{1DCDA73E-4AF7-9840-9AF4-78ACFE10CF2B}" type="presParOf" srcId="{C4D399FD-FCAF-FD4B-A2CC-88E8E0D79D34}" destId="{51A2A031-1066-0845-A70A-657BA1692FC9}" srcOrd="0" destOrd="0" presId="urn:microsoft.com/office/officeart/2005/8/layout/cycle2"/>
    <dgm:cxn modelId="{3A09A3BC-FE72-6C40-9B65-139F7D6B9C3E}" type="presParOf" srcId="{264E7437-0A5E-B74A-A10C-F65274F9FF4E}" destId="{28842963-C29A-8245-8C14-0B6AB8C4ADFC}" srcOrd="10" destOrd="0" presId="urn:microsoft.com/office/officeart/2005/8/layout/cycle2"/>
    <dgm:cxn modelId="{9BE1CC4E-D0E8-ED4F-8CAE-EECAC53B9612}" type="presParOf" srcId="{264E7437-0A5E-B74A-A10C-F65274F9FF4E}" destId="{8AD35B85-249B-E748-AD41-38613C02E966}" srcOrd="11" destOrd="0" presId="urn:microsoft.com/office/officeart/2005/8/layout/cycle2"/>
    <dgm:cxn modelId="{921DC892-5576-5F41-BE93-22CD85519678}" type="presParOf" srcId="{8AD35B85-249B-E748-AD41-38613C02E966}" destId="{57658F1E-117D-884E-9CD8-88FF463CB777}" srcOrd="0" destOrd="0" presId="urn:microsoft.com/office/officeart/2005/8/layout/cycle2"/>
    <dgm:cxn modelId="{A34557D3-C350-C84B-A243-8169AD26EC07}" type="presParOf" srcId="{264E7437-0A5E-B74A-A10C-F65274F9FF4E}" destId="{025AE951-EE68-D74C-A0D9-51F8AFF37E5A}" srcOrd="12" destOrd="0" presId="urn:microsoft.com/office/officeart/2005/8/layout/cycle2"/>
    <dgm:cxn modelId="{2B61F52E-B5D5-A142-ADA3-506A0A1EF5A5}" type="presParOf" srcId="{264E7437-0A5E-B74A-A10C-F65274F9FF4E}" destId="{D8904A07-B32B-0F40-B3F0-506646D6C2F2}" srcOrd="13" destOrd="0" presId="urn:microsoft.com/office/officeart/2005/8/layout/cycle2"/>
    <dgm:cxn modelId="{6AF73ED2-2F75-5D4E-A3B8-DF8F55DFC291}" type="presParOf" srcId="{D8904A07-B32B-0F40-B3F0-506646D6C2F2}" destId="{FE26A05A-B40E-7C47-8793-A57D68BD6203}" srcOrd="0" destOrd="0" presId="urn:microsoft.com/office/officeart/2005/8/layout/cycle2"/>
    <dgm:cxn modelId="{5C008891-19B6-9240-A0AE-2C475CC189E3}" type="presParOf" srcId="{264E7437-0A5E-B74A-A10C-F65274F9FF4E}" destId="{9ECE37AA-F95E-7046-BFD5-12A0C2CB2D29}" srcOrd="14" destOrd="0" presId="urn:microsoft.com/office/officeart/2005/8/layout/cycle2"/>
    <dgm:cxn modelId="{119B8E04-BEE1-1240-B250-14EC4DFD65B5}" type="presParOf" srcId="{264E7437-0A5E-B74A-A10C-F65274F9FF4E}" destId="{0486AD71-7881-0A49-9F9B-47B48653EBD2}" srcOrd="15" destOrd="0" presId="urn:microsoft.com/office/officeart/2005/8/layout/cycle2"/>
    <dgm:cxn modelId="{E9DEF846-842B-CE46-ABF8-C01BAA2FCD43}" type="presParOf" srcId="{0486AD71-7881-0A49-9F9B-47B48653EBD2}" destId="{B5DFECA0-A869-5E47-B466-2A0456F660C1}"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B1AE5B2D-FEDD-494A-A597-0CE0636AEFFA}" type="doc">
      <dgm:prSet loTypeId="urn:microsoft.com/office/officeart/2005/8/layout/cycle2" loCatId="" qsTypeId="urn:microsoft.com/office/officeart/2005/8/quickstyle/simple1" qsCatId="simple" csTypeId="urn:microsoft.com/office/officeart/2005/8/colors/accent3_2" csCatId="accent3" phldr="1"/>
      <dgm:spPr/>
      <dgm:t>
        <a:bodyPr/>
        <a:lstStyle/>
        <a:p>
          <a:endParaRPr lang="en-US"/>
        </a:p>
      </dgm:t>
    </dgm:pt>
    <dgm:pt modelId="{5ECAFCA8-325F-854A-AB7B-6FEA6E7B2998}">
      <dgm:prSet phldrT="[Text]" custT="1"/>
      <dgm:spPr>
        <a:solidFill>
          <a:schemeClr val="bg1">
            <a:lumMod val="75000"/>
          </a:schemeClr>
        </a:solidFill>
      </dgm:spPr>
      <dgm:t>
        <a:bodyPr/>
        <a:lstStyle/>
        <a:p>
          <a:r>
            <a:rPr lang="id-ID" sz="1100" i="1" noProof="1">
              <a:latin typeface="Aptos" panose="020B0004020202020204" pitchFamily="34" charset="0"/>
            </a:rPr>
            <a:t>Specify needs</a:t>
          </a:r>
        </a:p>
      </dgm:t>
    </dgm:pt>
    <dgm:pt modelId="{97339E3A-2FF9-6A4F-9193-1BB1FB1D8DE1}" type="parTrans" cxnId="{B986F86A-EA21-7A45-AAFE-DB98E0A8764F}">
      <dgm:prSet/>
      <dgm:spPr/>
      <dgm:t>
        <a:bodyPr/>
        <a:lstStyle/>
        <a:p>
          <a:endParaRPr lang="en-US" sz="1100" i="1">
            <a:latin typeface="Aptos" panose="020B0004020202020204" pitchFamily="34" charset="0"/>
          </a:endParaRPr>
        </a:p>
      </dgm:t>
    </dgm:pt>
    <dgm:pt modelId="{563F2CBF-08E3-364F-AD80-3F779847339D}" type="sibTrans" cxnId="{B986F86A-EA21-7A45-AAFE-DB98E0A8764F}">
      <dgm:prSet custT="1"/>
      <dgm:spPr>
        <a:solidFill>
          <a:schemeClr val="bg1">
            <a:lumMod val="65000"/>
          </a:schemeClr>
        </a:solidFill>
      </dgm:spPr>
      <dgm:t>
        <a:bodyPr/>
        <a:lstStyle/>
        <a:p>
          <a:endParaRPr lang="id-ID" sz="1100" i="1" noProof="1">
            <a:latin typeface="Aptos" panose="020B0004020202020204" pitchFamily="34" charset="0"/>
          </a:endParaRPr>
        </a:p>
      </dgm:t>
    </dgm:pt>
    <dgm:pt modelId="{9710B9D9-3CE0-0241-8FD8-36D2F1CA5154}">
      <dgm:prSet phldrT="[Text]" custT="1"/>
      <dgm:spPr>
        <a:solidFill>
          <a:schemeClr val="bg1">
            <a:lumMod val="75000"/>
          </a:schemeClr>
        </a:solidFill>
      </dgm:spPr>
      <dgm:t>
        <a:bodyPr/>
        <a:lstStyle/>
        <a:p>
          <a:r>
            <a:rPr lang="id-ID" sz="1100" i="1" noProof="1">
              <a:latin typeface="Aptos" panose="020B0004020202020204" pitchFamily="34" charset="0"/>
            </a:rPr>
            <a:t>Design</a:t>
          </a:r>
        </a:p>
      </dgm:t>
    </dgm:pt>
    <dgm:pt modelId="{C3FA3019-5E9F-5A4E-B19B-6FE852F462D4}" type="parTrans" cxnId="{FD25E125-C54A-364E-A057-703A8080FB73}">
      <dgm:prSet/>
      <dgm:spPr/>
      <dgm:t>
        <a:bodyPr/>
        <a:lstStyle/>
        <a:p>
          <a:endParaRPr lang="en-US" sz="1100" i="1">
            <a:latin typeface="Aptos" panose="020B0004020202020204" pitchFamily="34" charset="0"/>
          </a:endParaRPr>
        </a:p>
      </dgm:t>
    </dgm:pt>
    <dgm:pt modelId="{F4718783-DBDC-0342-AD7B-371967625FD2}" type="sibTrans" cxnId="{FD25E125-C54A-364E-A057-703A8080FB73}">
      <dgm:prSet custT="1"/>
      <dgm:spPr>
        <a:solidFill>
          <a:schemeClr val="bg1">
            <a:lumMod val="65000"/>
          </a:schemeClr>
        </a:solidFill>
      </dgm:spPr>
      <dgm:t>
        <a:bodyPr/>
        <a:lstStyle/>
        <a:p>
          <a:endParaRPr lang="id-ID" sz="1100" i="1" noProof="1">
            <a:latin typeface="Aptos" panose="020B0004020202020204" pitchFamily="34" charset="0"/>
          </a:endParaRPr>
        </a:p>
      </dgm:t>
    </dgm:pt>
    <dgm:pt modelId="{01468DB1-5E09-A641-A45F-EFA12D03C0A4}">
      <dgm:prSet phldrT="[Text]" custT="1"/>
      <dgm:spPr>
        <a:solidFill>
          <a:schemeClr val="bg1">
            <a:lumMod val="75000"/>
          </a:schemeClr>
        </a:solidFill>
      </dgm:spPr>
      <dgm:t>
        <a:bodyPr/>
        <a:lstStyle/>
        <a:p>
          <a:r>
            <a:rPr lang="id-ID" sz="1100" i="1" noProof="1">
              <a:latin typeface="Aptos" panose="020B0004020202020204" pitchFamily="34" charset="0"/>
            </a:rPr>
            <a:t>Build</a:t>
          </a:r>
        </a:p>
      </dgm:t>
    </dgm:pt>
    <dgm:pt modelId="{EA316309-8ACD-8643-B589-018851788E21}" type="parTrans" cxnId="{38C3CD8D-DC76-0D40-B076-A31AF3636569}">
      <dgm:prSet/>
      <dgm:spPr/>
      <dgm:t>
        <a:bodyPr/>
        <a:lstStyle/>
        <a:p>
          <a:endParaRPr lang="en-US" sz="1100" i="1">
            <a:latin typeface="Aptos" panose="020B0004020202020204" pitchFamily="34" charset="0"/>
          </a:endParaRPr>
        </a:p>
      </dgm:t>
    </dgm:pt>
    <dgm:pt modelId="{57FE44B4-0CF7-044C-9D41-DE42EF4C1C60}" type="sibTrans" cxnId="{38C3CD8D-DC76-0D40-B076-A31AF3636569}">
      <dgm:prSet custT="1"/>
      <dgm:spPr>
        <a:solidFill>
          <a:schemeClr val="bg1">
            <a:lumMod val="65000"/>
          </a:schemeClr>
        </a:solidFill>
      </dgm:spPr>
      <dgm:t>
        <a:bodyPr/>
        <a:lstStyle/>
        <a:p>
          <a:endParaRPr lang="id-ID" sz="1100" i="1" noProof="1">
            <a:latin typeface="Aptos" panose="020B0004020202020204" pitchFamily="34" charset="0"/>
          </a:endParaRPr>
        </a:p>
      </dgm:t>
    </dgm:pt>
    <dgm:pt modelId="{485765E0-1475-8840-822A-F9D246855C5C}">
      <dgm:prSet phldrT="[Text]" custT="1"/>
      <dgm:spPr>
        <a:solidFill>
          <a:schemeClr val="bg1">
            <a:lumMod val="75000"/>
          </a:schemeClr>
        </a:solidFill>
      </dgm:spPr>
      <dgm:t>
        <a:bodyPr/>
        <a:lstStyle/>
        <a:p>
          <a:r>
            <a:rPr lang="id-ID" sz="1100" i="1" noProof="1">
              <a:latin typeface="Aptos" panose="020B0004020202020204" pitchFamily="34" charset="0"/>
            </a:rPr>
            <a:t>Collect</a:t>
          </a:r>
        </a:p>
      </dgm:t>
    </dgm:pt>
    <dgm:pt modelId="{BE13A104-7594-B643-8EBB-6A0759DB4888}" type="parTrans" cxnId="{2CD102ED-1603-BA4A-B7B5-3212209D9EBB}">
      <dgm:prSet/>
      <dgm:spPr/>
      <dgm:t>
        <a:bodyPr/>
        <a:lstStyle/>
        <a:p>
          <a:endParaRPr lang="en-US" sz="1100" i="1">
            <a:latin typeface="Aptos" panose="020B0004020202020204" pitchFamily="34" charset="0"/>
          </a:endParaRPr>
        </a:p>
      </dgm:t>
    </dgm:pt>
    <dgm:pt modelId="{606666D5-2244-3B4B-817B-2A2CE21BE13A}" type="sibTrans" cxnId="{2CD102ED-1603-BA4A-B7B5-3212209D9EBB}">
      <dgm:prSet custT="1"/>
      <dgm:spPr>
        <a:solidFill>
          <a:schemeClr val="bg1">
            <a:lumMod val="65000"/>
          </a:schemeClr>
        </a:solidFill>
      </dgm:spPr>
      <dgm:t>
        <a:bodyPr/>
        <a:lstStyle/>
        <a:p>
          <a:endParaRPr lang="id-ID" sz="1100" i="1" noProof="1">
            <a:latin typeface="Aptos" panose="020B0004020202020204" pitchFamily="34" charset="0"/>
          </a:endParaRPr>
        </a:p>
      </dgm:t>
    </dgm:pt>
    <dgm:pt modelId="{2716469D-8650-3A42-B647-C6825923390F}">
      <dgm:prSet phldrT="[Text]" custT="1"/>
      <dgm:spPr>
        <a:solidFill>
          <a:schemeClr val="bg1">
            <a:lumMod val="75000"/>
          </a:schemeClr>
        </a:solidFill>
      </dgm:spPr>
      <dgm:t>
        <a:bodyPr/>
        <a:lstStyle/>
        <a:p>
          <a:r>
            <a:rPr lang="id-ID" sz="1100" i="1" noProof="1">
              <a:latin typeface="Aptos" panose="020B0004020202020204" pitchFamily="34" charset="0"/>
            </a:rPr>
            <a:t>Process</a:t>
          </a:r>
        </a:p>
      </dgm:t>
    </dgm:pt>
    <dgm:pt modelId="{95CBF22F-FA70-AD46-99E3-22C880A08196}" type="parTrans" cxnId="{7BA1C990-CA9A-D249-A337-0EBE608A1975}">
      <dgm:prSet/>
      <dgm:spPr/>
      <dgm:t>
        <a:bodyPr/>
        <a:lstStyle/>
        <a:p>
          <a:endParaRPr lang="en-US" sz="1100" i="1">
            <a:latin typeface="Aptos" panose="020B0004020202020204" pitchFamily="34" charset="0"/>
          </a:endParaRPr>
        </a:p>
      </dgm:t>
    </dgm:pt>
    <dgm:pt modelId="{1D4D196D-1F5E-354B-8F54-0397F1783F93}" type="sibTrans" cxnId="{7BA1C990-CA9A-D249-A337-0EBE608A1975}">
      <dgm:prSet custT="1"/>
      <dgm:spPr>
        <a:solidFill>
          <a:schemeClr val="bg1">
            <a:lumMod val="65000"/>
          </a:schemeClr>
        </a:solidFill>
      </dgm:spPr>
      <dgm:t>
        <a:bodyPr/>
        <a:lstStyle/>
        <a:p>
          <a:endParaRPr lang="id-ID" sz="1100" i="1" noProof="1">
            <a:latin typeface="Aptos" panose="020B0004020202020204" pitchFamily="34" charset="0"/>
          </a:endParaRPr>
        </a:p>
      </dgm:t>
    </dgm:pt>
    <dgm:pt modelId="{E210E083-137E-404E-B6E7-0985EB949D17}">
      <dgm:prSet phldrT="[Text]" custT="1"/>
      <dgm:spPr>
        <a:solidFill>
          <a:srgbClr val="C55724"/>
        </a:solidFill>
      </dgm:spPr>
      <dgm:t>
        <a:bodyPr/>
        <a:lstStyle/>
        <a:p>
          <a:r>
            <a:rPr lang="id-ID" sz="1100" b="1" i="1" noProof="1">
              <a:latin typeface="Aptos" panose="020B0004020202020204" pitchFamily="34" charset="0"/>
            </a:rPr>
            <a:t>Analyze</a:t>
          </a:r>
        </a:p>
      </dgm:t>
    </dgm:pt>
    <dgm:pt modelId="{F30BBC64-D03C-844A-A2C7-37C8808B6610}" type="parTrans" cxnId="{634ABB20-AFD7-B34E-949D-40B4194A81C6}">
      <dgm:prSet/>
      <dgm:spPr/>
      <dgm:t>
        <a:bodyPr/>
        <a:lstStyle/>
        <a:p>
          <a:endParaRPr lang="en-US" sz="1100" i="1">
            <a:latin typeface="Aptos" panose="020B0004020202020204" pitchFamily="34" charset="0"/>
          </a:endParaRPr>
        </a:p>
      </dgm:t>
    </dgm:pt>
    <dgm:pt modelId="{7B27463B-BD17-4740-97A5-34DF85C5194A}" type="sibTrans" cxnId="{634ABB20-AFD7-B34E-949D-40B4194A81C6}">
      <dgm:prSet custT="1"/>
      <dgm:spPr>
        <a:solidFill>
          <a:schemeClr val="bg1">
            <a:lumMod val="65000"/>
          </a:schemeClr>
        </a:solidFill>
      </dgm:spPr>
      <dgm:t>
        <a:bodyPr/>
        <a:lstStyle/>
        <a:p>
          <a:endParaRPr lang="id-ID" sz="1100" i="1" noProof="1">
            <a:latin typeface="Aptos" panose="020B0004020202020204" pitchFamily="34" charset="0"/>
          </a:endParaRPr>
        </a:p>
      </dgm:t>
    </dgm:pt>
    <dgm:pt modelId="{8A9F7833-D2D6-0C4E-B986-DC22600A28CE}">
      <dgm:prSet phldrT="[Text]" custT="1"/>
      <dgm:spPr>
        <a:solidFill>
          <a:schemeClr val="bg1">
            <a:lumMod val="75000"/>
          </a:schemeClr>
        </a:solidFill>
      </dgm:spPr>
      <dgm:t>
        <a:bodyPr/>
        <a:lstStyle/>
        <a:p>
          <a:r>
            <a:rPr lang="id-ID" sz="1100" i="1" noProof="1">
              <a:latin typeface="Aptos" panose="020B0004020202020204" pitchFamily="34" charset="0"/>
            </a:rPr>
            <a:t>Disseminate</a:t>
          </a:r>
        </a:p>
      </dgm:t>
    </dgm:pt>
    <dgm:pt modelId="{E10E4790-1D3B-0648-841A-2C19AC9ACFB9}" type="parTrans" cxnId="{231E1278-8317-1243-96DA-83A40F3D41E7}">
      <dgm:prSet/>
      <dgm:spPr/>
      <dgm:t>
        <a:bodyPr/>
        <a:lstStyle/>
        <a:p>
          <a:endParaRPr lang="en-US" sz="1100" i="1">
            <a:latin typeface="Aptos" panose="020B0004020202020204" pitchFamily="34" charset="0"/>
          </a:endParaRPr>
        </a:p>
      </dgm:t>
    </dgm:pt>
    <dgm:pt modelId="{4F93A316-9C61-5647-BEDD-A882FF325717}" type="sibTrans" cxnId="{231E1278-8317-1243-96DA-83A40F3D41E7}">
      <dgm:prSet custT="1"/>
      <dgm:spPr>
        <a:solidFill>
          <a:schemeClr val="bg1">
            <a:lumMod val="65000"/>
          </a:schemeClr>
        </a:solidFill>
      </dgm:spPr>
      <dgm:t>
        <a:bodyPr/>
        <a:lstStyle/>
        <a:p>
          <a:endParaRPr lang="id-ID" sz="1100" i="1" noProof="1">
            <a:latin typeface="Aptos" panose="020B0004020202020204" pitchFamily="34" charset="0"/>
          </a:endParaRPr>
        </a:p>
      </dgm:t>
    </dgm:pt>
    <dgm:pt modelId="{EA82B69D-202D-4741-A166-A80B59BC1BF0}">
      <dgm:prSet phldrT="[Text]" custT="1"/>
      <dgm:spPr>
        <a:solidFill>
          <a:schemeClr val="bg1">
            <a:lumMod val="75000"/>
          </a:schemeClr>
        </a:solidFill>
      </dgm:spPr>
      <dgm:t>
        <a:bodyPr/>
        <a:lstStyle/>
        <a:p>
          <a:r>
            <a:rPr lang="id-ID" sz="1100" i="1" noProof="1">
              <a:latin typeface="Aptos" panose="020B0004020202020204" pitchFamily="34" charset="0"/>
            </a:rPr>
            <a:t>Evaluate</a:t>
          </a:r>
        </a:p>
      </dgm:t>
    </dgm:pt>
    <dgm:pt modelId="{03A4CE56-69CE-DD47-8716-F16E984D7A29}" type="parTrans" cxnId="{7740D77F-84E4-2A4A-9146-1F2DA4810D77}">
      <dgm:prSet/>
      <dgm:spPr/>
      <dgm:t>
        <a:bodyPr/>
        <a:lstStyle/>
        <a:p>
          <a:endParaRPr lang="en-US" sz="1100" i="1">
            <a:latin typeface="Aptos" panose="020B0004020202020204" pitchFamily="34" charset="0"/>
          </a:endParaRPr>
        </a:p>
      </dgm:t>
    </dgm:pt>
    <dgm:pt modelId="{A2DED824-6A96-6B40-A205-E6F29E9E795C}" type="sibTrans" cxnId="{7740D77F-84E4-2A4A-9146-1F2DA4810D77}">
      <dgm:prSet custT="1"/>
      <dgm:spPr>
        <a:solidFill>
          <a:schemeClr val="bg1">
            <a:lumMod val="65000"/>
          </a:schemeClr>
        </a:solidFill>
      </dgm:spPr>
      <dgm:t>
        <a:bodyPr/>
        <a:lstStyle/>
        <a:p>
          <a:endParaRPr lang="id-ID" sz="1100" i="1" noProof="1">
            <a:latin typeface="Aptos" panose="020B0004020202020204" pitchFamily="34" charset="0"/>
          </a:endParaRPr>
        </a:p>
      </dgm:t>
    </dgm:pt>
    <dgm:pt modelId="{264E7437-0A5E-B74A-A10C-F65274F9FF4E}" type="pres">
      <dgm:prSet presAssocID="{B1AE5B2D-FEDD-494A-A597-0CE0636AEFFA}" presName="cycle" presStyleCnt="0">
        <dgm:presLayoutVars>
          <dgm:dir/>
          <dgm:resizeHandles val="exact"/>
        </dgm:presLayoutVars>
      </dgm:prSet>
      <dgm:spPr/>
    </dgm:pt>
    <dgm:pt modelId="{9AC76F7D-2A04-1B4A-A8EC-86F5CF5F0FB1}" type="pres">
      <dgm:prSet presAssocID="{5ECAFCA8-325F-854A-AB7B-6FEA6E7B2998}" presName="node" presStyleLbl="node1" presStyleIdx="0" presStyleCnt="8">
        <dgm:presLayoutVars>
          <dgm:bulletEnabled val="1"/>
        </dgm:presLayoutVars>
      </dgm:prSet>
      <dgm:spPr/>
    </dgm:pt>
    <dgm:pt modelId="{7A733FDA-45F7-EF4F-B880-52780BEBD430}" type="pres">
      <dgm:prSet presAssocID="{563F2CBF-08E3-364F-AD80-3F779847339D}" presName="sibTrans" presStyleLbl="sibTrans2D1" presStyleIdx="0" presStyleCnt="8"/>
      <dgm:spPr/>
    </dgm:pt>
    <dgm:pt modelId="{6137A860-EFC0-A046-97AD-6AF636252507}" type="pres">
      <dgm:prSet presAssocID="{563F2CBF-08E3-364F-AD80-3F779847339D}" presName="connectorText" presStyleLbl="sibTrans2D1" presStyleIdx="0" presStyleCnt="8"/>
      <dgm:spPr/>
    </dgm:pt>
    <dgm:pt modelId="{33EE50F6-7F7F-F443-84E3-0A812B90A893}" type="pres">
      <dgm:prSet presAssocID="{9710B9D9-3CE0-0241-8FD8-36D2F1CA5154}" presName="node" presStyleLbl="node1" presStyleIdx="1" presStyleCnt="8">
        <dgm:presLayoutVars>
          <dgm:bulletEnabled val="1"/>
        </dgm:presLayoutVars>
      </dgm:prSet>
      <dgm:spPr/>
    </dgm:pt>
    <dgm:pt modelId="{4B3238F3-0311-E54B-A01A-DB5376DAAE6F}" type="pres">
      <dgm:prSet presAssocID="{F4718783-DBDC-0342-AD7B-371967625FD2}" presName="sibTrans" presStyleLbl="sibTrans2D1" presStyleIdx="1" presStyleCnt="8"/>
      <dgm:spPr/>
    </dgm:pt>
    <dgm:pt modelId="{77ED88B0-080E-B441-BA3B-E91636B637FA}" type="pres">
      <dgm:prSet presAssocID="{F4718783-DBDC-0342-AD7B-371967625FD2}" presName="connectorText" presStyleLbl="sibTrans2D1" presStyleIdx="1" presStyleCnt="8"/>
      <dgm:spPr/>
    </dgm:pt>
    <dgm:pt modelId="{311186F6-1445-BD49-A860-912DBDFE7037}" type="pres">
      <dgm:prSet presAssocID="{01468DB1-5E09-A641-A45F-EFA12D03C0A4}" presName="node" presStyleLbl="node1" presStyleIdx="2" presStyleCnt="8">
        <dgm:presLayoutVars>
          <dgm:bulletEnabled val="1"/>
        </dgm:presLayoutVars>
      </dgm:prSet>
      <dgm:spPr/>
    </dgm:pt>
    <dgm:pt modelId="{4E360F5C-7FBC-1540-9AE0-8E8112C9A271}" type="pres">
      <dgm:prSet presAssocID="{57FE44B4-0CF7-044C-9D41-DE42EF4C1C60}" presName="sibTrans" presStyleLbl="sibTrans2D1" presStyleIdx="2" presStyleCnt="8"/>
      <dgm:spPr/>
    </dgm:pt>
    <dgm:pt modelId="{A28065A3-460F-F34D-8AC1-00F6B485A0E8}" type="pres">
      <dgm:prSet presAssocID="{57FE44B4-0CF7-044C-9D41-DE42EF4C1C60}" presName="connectorText" presStyleLbl="sibTrans2D1" presStyleIdx="2" presStyleCnt="8"/>
      <dgm:spPr/>
    </dgm:pt>
    <dgm:pt modelId="{78CF3314-6A01-0041-8A36-73D5E043F0A7}" type="pres">
      <dgm:prSet presAssocID="{485765E0-1475-8840-822A-F9D246855C5C}" presName="node" presStyleLbl="node1" presStyleIdx="3" presStyleCnt="8">
        <dgm:presLayoutVars>
          <dgm:bulletEnabled val="1"/>
        </dgm:presLayoutVars>
      </dgm:prSet>
      <dgm:spPr/>
    </dgm:pt>
    <dgm:pt modelId="{E1A64634-038B-494D-9352-067073029FEF}" type="pres">
      <dgm:prSet presAssocID="{606666D5-2244-3B4B-817B-2A2CE21BE13A}" presName="sibTrans" presStyleLbl="sibTrans2D1" presStyleIdx="3" presStyleCnt="8"/>
      <dgm:spPr/>
    </dgm:pt>
    <dgm:pt modelId="{C32199FF-33D7-794A-B231-8D8D5A079218}" type="pres">
      <dgm:prSet presAssocID="{606666D5-2244-3B4B-817B-2A2CE21BE13A}" presName="connectorText" presStyleLbl="sibTrans2D1" presStyleIdx="3" presStyleCnt="8"/>
      <dgm:spPr/>
    </dgm:pt>
    <dgm:pt modelId="{EE1DAEBF-1946-3144-9C9B-9A7196974D0D}" type="pres">
      <dgm:prSet presAssocID="{2716469D-8650-3A42-B647-C6825923390F}" presName="node" presStyleLbl="node1" presStyleIdx="4" presStyleCnt="8">
        <dgm:presLayoutVars>
          <dgm:bulletEnabled val="1"/>
        </dgm:presLayoutVars>
      </dgm:prSet>
      <dgm:spPr/>
    </dgm:pt>
    <dgm:pt modelId="{C4D399FD-FCAF-FD4B-A2CC-88E8E0D79D34}" type="pres">
      <dgm:prSet presAssocID="{1D4D196D-1F5E-354B-8F54-0397F1783F93}" presName="sibTrans" presStyleLbl="sibTrans2D1" presStyleIdx="4" presStyleCnt="8"/>
      <dgm:spPr/>
    </dgm:pt>
    <dgm:pt modelId="{51A2A031-1066-0845-A70A-657BA1692FC9}" type="pres">
      <dgm:prSet presAssocID="{1D4D196D-1F5E-354B-8F54-0397F1783F93}" presName="connectorText" presStyleLbl="sibTrans2D1" presStyleIdx="4" presStyleCnt="8"/>
      <dgm:spPr/>
    </dgm:pt>
    <dgm:pt modelId="{28842963-C29A-8245-8C14-0B6AB8C4ADFC}" type="pres">
      <dgm:prSet presAssocID="{E210E083-137E-404E-B6E7-0985EB949D17}" presName="node" presStyleLbl="node1" presStyleIdx="5" presStyleCnt="8">
        <dgm:presLayoutVars>
          <dgm:bulletEnabled val="1"/>
        </dgm:presLayoutVars>
      </dgm:prSet>
      <dgm:spPr/>
    </dgm:pt>
    <dgm:pt modelId="{8AD35B85-249B-E748-AD41-38613C02E966}" type="pres">
      <dgm:prSet presAssocID="{7B27463B-BD17-4740-97A5-34DF85C5194A}" presName="sibTrans" presStyleLbl="sibTrans2D1" presStyleIdx="5" presStyleCnt="8"/>
      <dgm:spPr/>
    </dgm:pt>
    <dgm:pt modelId="{57658F1E-117D-884E-9CD8-88FF463CB777}" type="pres">
      <dgm:prSet presAssocID="{7B27463B-BD17-4740-97A5-34DF85C5194A}" presName="connectorText" presStyleLbl="sibTrans2D1" presStyleIdx="5" presStyleCnt="8"/>
      <dgm:spPr/>
    </dgm:pt>
    <dgm:pt modelId="{025AE951-EE68-D74C-A0D9-51F8AFF37E5A}" type="pres">
      <dgm:prSet presAssocID="{8A9F7833-D2D6-0C4E-B986-DC22600A28CE}" presName="node" presStyleLbl="node1" presStyleIdx="6" presStyleCnt="8">
        <dgm:presLayoutVars>
          <dgm:bulletEnabled val="1"/>
        </dgm:presLayoutVars>
      </dgm:prSet>
      <dgm:spPr/>
    </dgm:pt>
    <dgm:pt modelId="{D8904A07-B32B-0F40-B3F0-506646D6C2F2}" type="pres">
      <dgm:prSet presAssocID="{4F93A316-9C61-5647-BEDD-A882FF325717}" presName="sibTrans" presStyleLbl="sibTrans2D1" presStyleIdx="6" presStyleCnt="8"/>
      <dgm:spPr/>
    </dgm:pt>
    <dgm:pt modelId="{FE26A05A-B40E-7C47-8793-A57D68BD6203}" type="pres">
      <dgm:prSet presAssocID="{4F93A316-9C61-5647-BEDD-A882FF325717}" presName="connectorText" presStyleLbl="sibTrans2D1" presStyleIdx="6" presStyleCnt="8"/>
      <dgm:spPr/>
    </dgm:pt>
    <dgm:pt modelId="{9ECE37AA-F95E-7046-BFD5-12A0C2CB2D29}" type="pres">
      <dgm:prSet presAssocID="{EA82B69D-202D-4741-A166-A80B59BC1BF0}" presName="node" presStyleLbl="node1" presStyleIdx="7" presStyleCnt="8">
        <dgm:presLayoutVars>
          <dgm:bulletEnabled val="1"/>
        </dgm:presLayoutVars>
      </dgm:prSet>
      <dgm:spPr/>
    </dgm:pt>
    <dgm:pt modelId="{0486AD71-7881-0A49-9F9B-47B48653EBD2}" type="pres">
      <dgm:prSet presAssocID="{A2DED824-6A96-6B40-A205-E6F29E9E795C}" presName="sibTrans" presStyleLbl="sibTrans2D1" presStyleIdx="7" presStyleCnt="8"/>
      <dgm:spPr/>
    </dgm:pt>
    <dgm:pt modelId="{B5DFECA0-A869-5E47-B466-2A0456F660C1}" type="pres">
      <dgm:prSet presAssocID="{A2DED824-6A96-6B40-A205-E6F29E9E795C}" presName="connectorText" presStyleLbl="sibTrans2D1" presStyleIdx="7" presStyleCnt="8"/>
      <dgm:spPr/>
    </dgm:pt>
  </dgm:ptLst>
  <dgm:cxnLst>
    <dgm:cxn modelId="{3136C901-0C38-3240-88BE-0CA4075BD0E9}" type="presOf" srcId="{563F2CBF-08E3-364F-AD80-3F779847339D}" destId="{7A733FDA-45F7-EF4F-B880-52780BEBD430}" srcOrd="0" destOrd="0" presId="urn:microsoft.com/office/officeart/2005/8/layout/cycle2"/>
    <dgm:cxn modelId="{E7BBFA1D-0252-C848-94AF-AB25B7124FD1}" type="presOf" srcId="{7B27463B-BD17-4740-97A5-34DF85C5194A}" destId="{57658F1E-117D-884E-9CD8-88FF463CB777}" srcOrd="1" destOrd="0" presId="urn:microsoft.com/office/officeart/2005/8/layout/cycle2"/>
    <dgm:cxn modelId="{634ABB20-AFD7-B34E-949D-40B4194A81C6}" srcId="{B1AE5B2D-FEDD-494A-A597-0CE0636AEFFA}" destId="{E210E083-137E-404E-B6E7-0985EB949D17}" srcOrd="5" destOrd="0" parTransId="{F30BBC64-D03C-844A-A2C7-37C8808B6610}" sibTransId="{7B27463B-BD17-4740-97A5-34DF85C5194A}"/>
    <dgm:cxn modelId="{FD25E125-C54A-364E-A057-703A8080FB73}" srcId="{B1AE5B2D-FEDD-494A-A597-0CE0636AEFFA}" destId="{9710B9D9-3CE0-0241-8FD8-36D2F1CA5154}" srcOrd="1" destOrd="0" parTransId="{C3FA3019-5E9F-5A4E-B19B-6FE852F462D4}" sibTransId="{F4718783-DBDC-0342-AD7B-371967625FD2}"/>
    <dgm:cxn modelId="{EA17D72E-F660-774A-97F9-24FF4DE0C2D1}" type="presOf" srcId="{F4718783-DBDC-0342-AD7B-371967625FD2}" destId="{77ED88B0-080E-B441-BA3B-E91636B637FA}" srcOrd="1" destOrd="0" presId="urn:microsoft.com/office/officeart/2005/8/layout/cycle2"/>
    <dgm:cxn modelId="{6A6DDC34-622D-4E4B-82AC-DE40F350633E}" type="presOf" srcId="{563F2CBF-08E3-364F-AD80-3F779847339D}" destId="{6137A860-EFC0-A046-97AD-6AF636252507}" srcOrd="1" destOrd="0" presId="urn:microsoft.com/office/officeart/2005/8/layout/cycle2"/>
    <dgm:cxn modelId="{ADD2A63A-3674-2B4C-BBCD-7D6DEC088453}" type="presOf" srcId="{9710B9D9-3CE0-0241-8FD8-36D2F1CA5154}" destId="{33EE50F6-7F7F-F443-84E3-0A812B90A893}" srcOrd="0" destOrd="0" presId="urn:microsoft.com/office/officeart/2005/8/layout/cycle2"/>
    <dgm:cxn modelId="{0429AD3A-5715-EA4A-A298-00E003D027D1}" type="presOf" srcId="{5ECAFCA8-325F-854A-AB7B-6FEA6E7B2998}" destId="{9AC76F7D-2A04-1B4A-A8EC-86F5CF5F0FB1}" srcOrd="0" destOrd="0" presId="urn:microsoft.com/office/officeart/2005/8/layout/cycle2"/>
    <dgm:cxn modelId="{E77F473D-BAA0-CC49-A2E8-655F34B58DD0}" type="presOf" srcId="{1D4D196D-1F5E-354B-8F54-0397F1783F93}" destId="{51A2A031-1066-0845-A70A-657BA1692FC9}" srcOrd="1" destOrd="0" presId="urn:microsoft.com/office/officeart/2005/8/layout/cycle2"/>
    <dgm:cxn modelId="{235E6F60-491F-6947-B063-3CDAABC23AE9}" type="presOf" srcId="{A2DED824-6A96-6B40-A205-E6F29E9E795C}" destId="{0486AD71-7881-0A49-9F9B-47B48653EBD2}" srcOrd="0" destOrd="0" presId="urn:microsoft.com/office/officeart/2005/8/layout/cycle2"/>
    <dgm:cxn modelId="{8F4DD060-C374-B14A-8475-3BF218EB60F6}" type="presOf" srcId="{606666D5-2244-3B4B-817B-2A2CE21BE13A}" destId="{E1A64634-038B-494D-9352-067073029FEF}" srcOrd="0" destOrd="0" presId="urn:microsoft.com/office/officeart/2005/8/layout/cycle2"/>
    <dgm:cxn modelId="{5C123066-D4CF-9C4A-8EEE-FD6EABF78568}" type="presOf" srcId="{B1AE5B2D-FEDD-494A-A597-0CE0636AEFFA}" destId="{264E7437-0A5E-B74A-A10C-F65274F9FF4E}" srcOrd="0" destOrd="0" presId="urn:microsoft.com/office/officeart/2005/8/layout/cycle2"/>
    <dgm:cxn modelId="{1B512D68-6D99-2A43-B170-66A90A2B2DF3}" type="presOf" srcId="{E210E083-137E-404E-B6E7-0985EB949D17}" destId="{28842963-C29A-8245-8C14-0B6AB8C4ADFC}" srcOrd="0" destOrd="0" presId="urn:microsoft.com/office/officeart/2005/8/layout/cycle2"/>
    <dgm:cxn modelId="{E2A7DA69-E63B-6745-952E-72812CF66133}" type="presOf" srcId="{F4718783-DBDC-0342-AD7B-371967625FD2}" destId="{4B3238F3-0311-E54B-A01A-DB5376DAAE6F}" srcOrd="0" destOrd="0" presId="urn:microsoft.com/office/officeart/2005/8/layout/cycle2"/>
    <dgm:cxn modelId="{B986F86A-EA21-7A45-AAFE-DB98E0A8764F}" srcId="{B1AE5B2D-FEDD-494A-A597-0CE0636AEFFA}" destId="{5ECAFCA8-325F-854A-AB7B-6FEA6E7B2998}" srcOrd="0" destOrd="0" parTransId="{97339E3A-2FF9-6A4F-9193-1BB1FB1D8DE1}" sibTransId="{563F2CBF-08E3-364F-AD80-3F779847339D}"/>
    <dgm:cxn modelId="{0D328E4B-331B-FB4E-B8B3-8C8A67BFB632}" type="presOf" srcId="{57FE44B4-0CF7-044C-9D41-DE42EF4C1C60}" destId="{A28065A3-460F-F34D-8AC1-00F6B485A0E8}" srcOrd="1" destOrd="0" presId="urn:microsoft.com/office/officeart/2005/8/layout/cycle2"/>
    <dgm:cxn modelId="{56C0876C-8FBB-F64B-81B0-2E746B1895E5}" type="presOf" srcId="{EA82B69D-202D-4741-A166-A80B59BC1BF0}" destId="{9ECE37AA-F95E-7046-BFD5-12A0C2CB2D29}" srcOrd="0" destOrd="0" presId="urn:microsoft.com/office/officeart/2005/8/layout/cycle2"/>
    <dgm:cxn modelId="{28A9964E-AFE3-294B-8B62-DE3D9B9B56D6}" type="presOf" srcId="{606666D5-2244-3B4B-817B-2A2CE21BE13A}" destId="{C32199FF-33D7-794A-B231-8D8D5A079218}" srcOrd="1" destOrd="0" presId="urn:microsoft.com/office/officeart/2005/8/layout/cycle2"/>
    <dgm:cxn modelId="{231E1278-8317-1243-96DA-83A40F3D41E7}" srcId="{B1AE5B2D-FEDD-494A-A597-0CE0636AEFFA}" destId="{8A9F7833-D2D6-0C4E-B986-DC22600A28CE}" srcOrd="6" destOrd="0" parTransId="{E10E4790-1D3B-0648-841A-2C19AC9ACFB9}" sibTransId="{4F93A316-9C61-5647-BEDD-A882FF325717}"/>
    <dgm:cxn modelId="{73D5CC5A-3BB4-E54D-BDAC-6482D2645C15}" type="presOf" srcId="{1D4D196D-1F5E-354B-8F54-0397F1783F93}" destId="{C4D399FD-FCAF-FD4B-A2CC-88E8E0D79D34}" srcOrd="0" destOrd="0" presId="urn:microsoft.com/office/officeart/2005/8/layout/cycle2"/>
    <dgm:cxn modelId="{8A17D97C-F9F6-6441-ABAA-29080FB5B3D7}" type="presOf" srcId="{4F93A316-9C61-5647-BEDD-A882FF325717}" destId="{D8904A07-B32B-0F40-B3F0-506646D6C2F2}" srcOrd="0" destOrd="0" presId="urn:microsoft.com/office/officeart/2005/8/layout/cycle2"/>
    <dgm:cxn modelId="{7740D77F-84E4-2A4A-9146-1F2DA4810D77}" srcId="{B1AE5B2D-FEDD-494A-A597-0CE0636AEFFA}" destId="{EA82B69D-202D-4741-A166-A80B59BC1BF0}" srcOrd="7" destOrd="0" parTransId="{03A4CE56-69CE-DD47-8716-F16E984D7A29}" sibTransId="{A2DED824-6A96-6B40-A205-E6F29E9E795C}"/>
    <dgm:cxn modelId="{38C3CD8D-DC76-0D40-B076-A31AF3636569}" srcId="{B1AE5B2D-FEDD-494A-A597-0CE0636AEFFA}" destId="{01468DB1-5E09-A641-A45F-EFA12D03C0A4}" srcOrd="2" destOrd="0" parTransId="{EA316309-8ACD-8643-B589-018851788E21}" sibTransId="{57FE44B4-0CF7-044C-9D41-DE42EF4C1C60}"/>
    <dgm:cxn modelId="{7BA1C990-CA9A-D249-A337-0EBE608A1975}" srcId="{B1AE5B2D-FEDD-494A-A597-0CE0636AEFFA}" destId="{2716469D-8650-3A42-B647-C6825923390F}" srcOrd="4" destOrd="0" parTransId="{95CBF22F-FA70-AD46-99E3-22C880A08196}" sibTransId="{1D4D196D-1F5E-354B-8F54-0397F1783F93}"/>
    <dgm:cxn modelId="{F2032298-DDFE-A44E-AAED-690F45932A5B}" type="presOf" srcId="{A2DED824-6A96-6B40-A205-E6F29E9E795C}" destId="{B5DFECA0-A869-5E47-B466-2A0456F660C1}" srcOrd="1" destOrd="0" presId="urn:microsoft.com/office/officeart/2005/8/layout/cycle2"/>
    <dgm:cxn modelId="{DF1C87AD-5073-4E40-B53E-AC6405B0AC29}" type="presOf" srcId="{2716469D-8650-3A42-B647-C6825923390F}" destId="{EE1DAEBF-1946-3144-9C9B-9A7196974D0D}" srcOrd="0" destOrd="0" presId="urn:microsoft.com/office/officeart/2005/8/layout/cycle2"/>
    <dgm:cxn modelId="{6B471DB1-A9C8-7D41-8614-5E6552BABBCF}" type="presOf" srcId="{485765E0-1475-8840-822A-F9D246855C5C}" destId="{78CF3314-6A01-0041-8A36-73D5E043F0A7}" srcOrd="0" destOrd="0" presId="urn:microsoft.com/office/officeart/2005/8/layout/cycle2"/>
    <dgm:cxn modelId="{3B8DA9C7-4800-A24D-A329-CC8429AC26DF}" type="presOf" srcId="{4F93A316-9C61-5647-BEDD-A882FF325717}" destId="{FE26A05A-B40E-7C47-8793-A57D68BD6203}" srcOrd="1" destOrd="0" presId="urn:microsoft.com/office/officeart/2005/8/layout/cycle2"/>
    <dgm:cxn modelId="{FBFEB6E9-DF28-6E45-9FB7-9FB98274D9F6}" type="presOf" srcId="{01468DB1-5E09-A641-A45F-EFA12D03C0A4}" destId="{311186F6-1445-BD49-A860-912DBDFE7037}" srcOrd="0" destOrd="0" presId="urn:microsoft.com/office/officeart/2005/8/layout/cycle2"/>
    <dgm:cxn modelId="{2CD102ED-1603-BA4A-B7B5-3212209D9EBB}" srcId="{B1AE5B2D-FEDD-494A-A597-0CE0636AEFFA}" destId="{485765E0-1475-8840-822A-F9D246855C5C}" srcOrd="3" destOrd="0" parTransId="{BE13A104-7594-B643-8EBB-6A0759DB4888}" sibTransId="{606666D5-2244-3B4B-817B-2A2CE21BE13A}"/>
    <dgm:cxn modelId="{FC3BC7F3-A43A-BE45-9D3D-E6955E828AB8}" type="presOf" srcId="{57FE44B4-0CF7-044C-9D41-DE42EF4C1C60}" destId="{4E360F5C-7FBC-1540-9AE0-8E8112C9A271}" srcOrd="0" destOrd="0" presId="urn:microsoft.com/office/officeart/2005/8/layout/cycle2"/>
    <dgm:cxn modelId="{567FE5FE-8A65-604F-8502-6127C81411A8}" type="presOf" srcId="{8A9F7833-D2D6-0C4E-B986-DC22600A28CE}" destId="{025AE951-EE68-D74C-A0D9-51F8AFF37E5A}" srcOrd="0" destOrd="0" presId="urn:microsoft.com/office/officeart/2005/8/layout/cycle2"/>
    <dgm:cxn modelId="{946A08FF-0D61-D544-BC2D-7E1357537FE2}" type="presOf" srcId="{7B27463B-BD17-4740-97A5-34DF85C5194A}" destId="{8AD35B85-249B-E748-AD41-38613C02E966}" srcOrd="0" destOrd="0" presId="urn:microsoft.com/office/officeart/2005/8/layout/cycle2"/>
    <dgm:cxn modelId="{FD6D8F85-3961-D340-A8E4-C5FA5A7DD08E}" type="presParOf" srcId="{264E7437-0A5E-B74A-A10C-F65274F9FF4E}" destId="{9AC76F7D-2A04-1B4A-A8EC-86F5CF5F0FB1}" srcOrd="0" destOrd="0" presId="urn:microsoft.com/office/officeart/2005/8/layout/cycle2"/>
    <dgm:cxn modelId="{B46BF324-2783-F944-97EA-D3951B9AD5B3}" type="presParOf" srcId="{264E7437-0A5E-B74A-A10C-F65274F9FF4E}" destId="{7A733FDA-45F7-EF4F-B880-52780BEBD430}" srcOrd="1" destOrd="0" presId="urn:microsoft.com/office/officeart/2005/8/layout/cycle2"/>
    <dgm:cxn modelId="{495ADECA-17D0-C441-9A8A-F8BB96B5CA83}" type="presParOf" srcId="{7A733FDA-45F7-EF4F-B880-52780BEBD430}" destId="{6137A860-EFC0-A046-97AD-6AF636252507}" srcOrd="0" destOrd="0" presId="urn:microsoft.com/office/officeart/2005/8/layout/cycle2"/>
    <dgm:cxn modelId="{DE6958BF-0FB4-5149-9677-285E008E46C3}" type="presParOf" srcId="{264E7437-0A5E-B74A-A10C-F65274F9FF4E}" destId="{33EE50F6-7F7F-F443-84E3-0A812B90A893}" srcOrd="2" destOrd="0" presId="urn:microsoft.com/office/officeart/2005/8/layout/cycle2"/>
    <dgm:cxn modelId="{CE2D7B37-CF0E-0E4B-BBEB-5C417A4D4E0A}" type="presParOf" srcId="{264E7437-0A5E-B74A-A10C-F65274F9FF4E}" destId="{4B3238F3-0311-E54B-A01A-DB5376DAAE6F}" srcOrd="3" destOrd="0" presId="urn:microsoft.com/office/officeart/2005/8/layout/cycle2"/>
    <dgm:cxn modelId="{494F7E56-63F9-3240-8884-5D5A36D7C99A}" type="presParOf" srcId="{4B3238F3-0311-E54B-A01A-DB5376DAAE6F}" destId="{77ED88B0-080E-B441-BA3B-E91636B637FA}" srcOrd="0" destOrd="0" presId="urn:microsoft.com/office/officeart/2005/8/layout/cycle2"/>
    <dgm:cxn modelId="{C83CF760-1075-634A-A8EB-B16FC2B85F5A}" type="presParOf" srcId="{264E7437-0A5E-B74A-A10C-F65274F9FF4E}" destId="{311186F6-1445-BD49-A860-912DBDFE7037}" srcOrd="4" destOrd="0" presId="urn:microsoft.com/office/officeart/2005/8/layout/cycle2"/>
    <dgm:cxn modelId="{A82EEF13-33BF-C849-B5EA-17A7BA5BBDE5}" type="presParOf" srcId="{264E7437-0A5E-B74A-A10C-F65274F9FF4E}" destId="{4E360F5C-7FBC-1540-9AE0-8E8112C9A271}" srcOrd="5" destOrd="0" presId="urn:microsoft.com/office/officeart/2005/8/layout/cycle2"/>
    <dgm:cxn modelId="{DEFC0AFC-9997-7648-ACC5-0C5B3294F55A}" type="presParOf" srcId="{4E360F5C-7FBC-1540-9AE0-8E8112C9A271}" destId="{A28065A3-460F-F34D-8AC1-00F6B485A0E8}" srcOrd="0" destOrd="0" presId="urn:microsoft.com/office/officeart/2005/8/layout/cycle2"/>
    <dgm:cxn modelId="{01B18980-7922-2A4E-AD72-C0350A617715}" type="presParOf" srcId="{264E7437-0A5E-B74A-A10C-F65274F9FF4E}" destId="{78CF3314-6A01-0041-8A36-73D5E043F0A7}" srcOrd="6" destOrd="0" presId="urn:microsoft.com/office/officeart/2005/8/layout/cycle2"/>
    <dgm:cxn modelId="{95B323DD-C233-CC4B-B013-96FAAD70F187}" type="presParOf" srcId="{264E7437-0A5E-B74A-A10C-F65274F9FF4E}" destId="{E1A64634-038B-494D-9352-067073029FEF}" srcOrd="7" destOrd="0" presId="urn:microsoft.com/office/officeart/2005/8/layout/cycle2"/>
    <dgm:cxn modelId="{2ACD0F66-9A62-3645-ABF5-1A67519AEE23}" type="presParOf" srcId="{E1A64634-038B-494D-9352-067073029FEF}" destId="{C32199FF-33D7-794A-B231-8D8D5A079218}" srcOrd="0" destOrd="0" presId="urn:microsoft.com/office/officeart/2005/8/layout/cycle2"/>
    <dgm:cxn modelId="{6DF8A169-6EDB-204F-9A5C-4D982B579728}" type="presParOf" srcId="{264E7437-0A5E-B74A-A10C-F65274F9FF4E}" destId="{EE1DAEBF-1946-3144-9C9B-9A7196974D0D}" srcOrd="8" destOrd="0" presId="urn:microsoft.com/office/officeart/2005/8/layout/cycle2"/>
    <dgm:cxn modelId="{D3D11149-54E7-AD41-9A0E-965C228F0548}" type="presParOf" srcId="{264E7437-0A5E-B74A-A10C-F65274F9FF4E}" destId="{C4D399FD-FCAF-FD4B-A2CC-88E8E0D79D34}" srcOrd="9" destOrd="0" presId="urn:microsoft.com/office/officeart/2005/8/layout/cycle2"/>
    <dgm:cxn modelId="{1DCDA73E-4AF7-9840-9AF4-78ACFE10CF2B}" type="presParOf" srcId="{C4D399FD-FCAF-FD4B-A2CC-88E8E0D79D34}" destId="{51A2A031-1066-0845-A70A-657BA1692FC9}" srcOrd="0" destOrd="0" presId="urn:microsoft.com/office/officeart/2005/8/layout/cycle2"/>
    <dgm:cxn modelId="{3A09A3BC-FE72-6C40-9B65-139F7D6B9C3E}" type="presParOf" srcId="{264E7437-0A5E-B74A-A10C-F65274F9FF4E}" destId="{28842963-C29A-8245-8C14-0B6AB8C4ADFC}" srcOrd="10" destOrd="0" presId="urn:microsoft.com/office/officeart/2005/8/layout/cycle2"/>
    <dgm:cxn modelId="{9BE1CC4E-D0E8-ED4F-8CAE-EECAC53B9612}" type="presParOf" srcId="{264E7437-0A5E-B74A-A10C-F65274F9FF4E}" destId="{8AD35B85-249B-E748-AD41-38613C02E966}" srcOrd="11" destOrd="0" presId="urn:microsoft.com/office/officeart/2005/8/layout/cycle2"/>
    <dgm:cxn modelId="{921DC892-5576-5F41-BE93-22CD85519678}" type="presParOf" srcId="{8AD35B85-249B-E748-AD41-38613C02E966}" destId="{57658F1E-117D-884E-9CD8-88FF463CB777}" srcOrd="0" destOrd="0" presId="urn:microsoft.com/office/officeart/2005/8/layout/cycle2"/>
    <dgm:cxn modelId="{A34557D3-C350-C84B-A243-8169AD26EC07}" type="presParOf" srcId="{264E7437-0A5E-B74A-A10C-F65274F9FF4E}" destId="{025AE951-EE68-D74C-A0D9-51F8AFF37E5A}" srcOrd="12" destOrd="0" presId="urn:microsoft.com/office/officeart/2005/8/layout/cycle2"/>
    <dgm:cxn modelId="{2B61F52E-B5D5-A142-ADA3-506A0A1EF5A5}" type="presParOf" srcId="{264E7437-0A5E-B74A-A10C-F65274F9FF4E}" destId="{D8904A07-B32B-0F40-B3F0-506646D6C2F2}" srcOrd="13" destOrd="0" presId="urn:microsoft.com/office/officeart/2005/8/layout/cycle2"/>
    <dgm:cxn modelId="{6AF73ED2-2F75-5D4E-A3B8-DF8F55DFC291}" type="presParOf" srcId="{D8904A07-B32B-0F40-B3F0-506646D6C2F2}" destId="{FE26A05A-B40E-7C47-8793-A57D68BD6203}" srcOrd="0" destOrd="0" presId="urn:microsoft.com/office/officeart/2005/8/layout/cycle2"/>
    <dgm:cxn modelId="{5C008891-19B6-9240-A0AE-2C475CC189E3}" type="presParOf" srcId="{264E7437-0A5E-B74A-A10C-F65274F9FF4E}" destId="{9ECE37AA-F95E-7046-BFD5-12A0C2CB2D29}" srcOrd="14" destOrd="0" presId="urn:microsoft.com/office/officeart/2005/8/layout/cycle2"/>
    <dgm:cxn modelId="{119B8E04-BEE1-1240-B250-14EC4DFD65B5}" type="presParOf" srcId="{264E7437-0A5E-B74A-A10C-F65274F9FF4E}" destId="{0486AD71-7881-0A49-9F9B-47B48653EBD2}" srcOrd="15" destOrd="0" presId="urn:microsoft.com/office/officeart/2005/8/layout/cycle2"/>
    <dgm:cxn modelId="{E9DEF846-842B-CE46-ABF8-C01BAA2FCD43}" type="presParOf" srcId="{0486AD71-7881-0A49-9F9B-47B48653EBD2}" destId="{B5DFECA0-A869-5E47-B466-2A0456F660C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B1AE5B2D-FEDD-494A-A597-0CE0636AEFFA}" type="doc">
      <dgm:prSet loTypeId="urn:microsoft.com/office/officeart/2005/8/layout/cycle2" loCatId="" qsTypeId="urn:microsoft.com/office/officeart/2005/8/quickstyle/simple1" qsCatId="simple" csTypeId="urn:microsoft.com/office/officeart/2005/8/colors/accent3_2" csCatId="accent3" phldr="1"/>
      <dgm:spPr/>
      <dgm:t>
        <a:bodyPr/>
        <a:lstStyle/>
        <a:p>
          <a:endParaRPr lang="en-US"/>
        </a:p>
      </dgm:t>
    </dgm:pt>
    <dgm:pt modelId="{5ECAFCA8-325F-854A-AB7B-6FEA6E7B2998}">
      <dgm:prSet phldrT="[Text]" custT="1"/>
      <dgm:spPr>
        <a:solidFill>
          <a:schemeClr val="bg1">
            <a:lumMod val="75000"/>
          </a:schemeClr>
        </a:solidFill>
      </dgm:spPr>
      <dgm:t>
        <a:bodyPr/>
        <a:lstStyle/>
        <a:p>
          <a:r>
            <a:rPr lang="id-ID" sz="1100" i="1" noProof="1">
              <a:latin typeface="Aptos" panose="020B0004020202020204" pitchFamily="34" charset="0"/>
            </a:rPr>
            <a:t>Specify needs</a:t>
          </a:r>
        </a:p>
      </dgm:t>
    </dgm:pt>
    <dgm:pt modelId="{97339E3A-2FF9-6A4F-9193-1BB1FB1D8DE1}" type="parTrans" cxnId="{B986F86A-EA21-7A45-AAFE-DB98E0A8764F}">
      <dgm:prSet/>
      <dgm:spPr/>
      <dgm:t>
        <a:bodyPr/>
        <a:lstStyle/>
        <a:p>
          <a:endParaRPr lang="en-US" sz="1100" i="1">
            <a:latin typeface="Aptos" panose="020B0004020202020204" pitchFamily="34" charset="0"/>
          </a:endParaRPr>
        </a:p>
      </dgm:t>
    </dgm:pt>
    <dgm:pt modelId="{563F2CBF-08E3-364F-AD80-3F779847339D}" type="sibTrans" cxnId="{B986F86A-EA21-7A45-AAFE-DB98E0A8764F}">
      <dgm:prSet custT="1"/>
      <dgm:spPr>
        <a:solidFill>
          <a:schemeClr val="bg1">
            <a:lumMod val="65000"/>
          </a:schemeClr>
        </a:solidFill>
      </dgm:spPr>
      <dgm:t>
        <a:bodyPr/>
        <a:lstStyle/>
        <a:p>
          <a:endParaRPr lang="id-ID" sz="1100" i="1" noProof="1">
            <a:latin typeface="Aptos" panose="020B0004020202020204" pitchFamily="34" charset="0"/>
          </a:endParaRPr>
        </a:p>
      </dgm:t>
    </dgm:pt>
    <dgm:pt modelId="{9710B9D9-3CE0-0241-8FD8-36D2F1CA5154}">
      <dgm:prSet phldrT="[Text]" custT="1"/>
      <dgm:spPr>
        <a:solidFill>
          <a:schemeClr val="bg1">
            <a:lumMod val="75000"/>
          </a:schemeClr>
        </a:solidFill>
      </dgm:spPr>
      <dgm:t>
        <a:bodyPr/>
        <a:lstStyle/>
        <a:p>
          <a:r>
            <a:rPr lang="id-ID" sz="1100" i="1" noProof="1">
              <a:latin typeface="Aptos" panose="020B0004020202020204" pitchFamily="34" charset="0"/>
            </a:rPr>
            <a:t>Design</a:t>
          </a:r>
        </a:p>
      </dgm:t>
    </dgm:pt>
    <dgm:pt modelId="{C3FA3019-5E9F-5A4E-B19B-6FE852F462D4}" type="parTrans" cxnId="{FD25E125-C54A-364E-A057-703A8080FB73}">
      <dgm:prSet/>
      <dgm:spPr/>
      <dgm:t>
        <a:bodyPr/>
        <a:lstStyle/>
        <a:p>
          <a:endParaRPr lang="en-US" sz="1100" i="1">
            <a:latin typeface="Aptos" panose="020B0004020202020204" pitchFamily="34" charset="0"/>
          </a:endParaRPr>
        </a:p>
      </dgm:t>
    </dgm:pt>
    <dgm:pt modelId="{F4718783-DBDC-0342-AD7B-371967625FD2}" type="sibTrans" cxnId="{FD25E125-C54A-364E-A057-703A8080FB73}">
      <dgm:prSet custT="1"/>
      <dgm:spPr>
        <a:solidFill>
          <a:schemeClr val="bg1">
            <a:lumMod val="65000"/>
          </a:schemeClr>
        </a:solidFill>
      </dgm:spPr>
      <dgm:t>
        <a:bodyPr/>
        <a:lstStyle/>
        <a:p>
          <a:endParaRPr lang="id-ID" sz="1100" i="1" noProof="1">
            <a:latin typeface="Aptos" panose="020B0004020202020204" pitchFamily="34" charset="0"/>
          </a:endParaRPr>
        </a:p>
      </dgm:t>
    </dgm:pt>
    <dgm:pt modelId="{01468DB1-5E09-A641-A45F-EFA12D03C0A4}">
      <dgm:prSet phldrT="[Text]" custT="1"/>
      <dgm:spPr>
        <a:solidFill>
          <a:schemeClr val="bg1">
            <a:lumMod val="75000"/>
          </a:schemeClr>
        </a:solidFill>
      </dgm:spPr>
      <dgm:t>
        <a:bodyPr/>
        <a:lstStyle/>
        <a:p>
          <a:r>
            <a:rPr lang="id-ID" sz="1100" i="1" noProof="1">
              <a:latin typeface="Aptos" panose="020B0004020202020204" pitchFamily="34" charset="0"/>
            </a:rPr>
            <a:t>Build</a:t>
          </a:r>
        </a:p>
      </dgm:t>
    </dgm:pt>
    <dgm:pt modelId="{EA316309-8ACD-8643-B589-018851788E21}" type="parTrans" cxnId="{38C3CD8D-DC76-0D40-B076-A31AF3636569}">
      <dgm:prSet/>
      <dgm:spPr/>
      <dgm:t>
        <a:bodyPr/>
        <a:lstStyle/>
        <a:p>
          <a:endParaRPr lang="en-US" sz="1100" i="1">
            <a:latin typeface="Aptos" panose="020B0004020202020204" pitchFamily="34" charset="0"/>
          </a:endParaRPr>
        </a:p>
      </dgm:t>
    </dgm:pt>
    <dgm:pt modelId="{57FE44B4-0CF7-044C-9D41-DE42EF4C1C60}" type="sibTrans" cxnId="{38C3CD8D-DC76-0D40-B076-A31AF3636569}">
      <dgm:prSet custT="1"/>
      <dgm:spPr>
        <a:solidFill>
          <a:schemeClr val="bg1">
            <a:lumMod val="65000"/>
          </a:schemeClr>
        </a:solidFill>
      </dgm:spPr>
      <dgm:t>
        <a:bodyPr/>
        <a:lstStyle/>
        <a:p>
          <a:endParaRPr lang="id-ID" sz="1100" i="1" noProof="1">
            <a:latin typeface="Aptos" panose="020B0004020202020204" pitchFamily="34" charset="0"/>
          </a:endParaRPr>
        </a:p>
      </dgm:t>
    </dgm:pt>
    <dgm:pt modelId="{485765E0-1475-8840-822A-F9D246855C5C}">
      <dgm:prSet phldrT="[Text]" custT="1"/>
      <dgm:spPr>
        <a:solidFill>
          <a:schemeClr val="bg1">
            <a:lumMod val="75000"/>
          </a:schemeClr>
        </a:solidFill>
      </dgm:spPr>
      <dgm:t>
        <a:bodyPr/>
        <a:lstStyle/>
        <a:p>
          <a:r>
            <a:rPr lang="id-ID" sz="1100" i="1" noProof="1">
              <a:latin typeface="Aptos" panose="020B0004020202020204" pitchFamily="34" charset="0"/>
            </a:rPr>
            <a:t>Collect</a:t>
          </a:r>
        </a:p>
      </dgm:t>
    </dgm:pt>
    <dgm:pt modelId="{BE13A104-7594-B643-8EBB-6A0759DB4888}" type="parTrans" cxnId="{2CD102ED-1603-BA4A-B7B5-3212209D9EBB}">
      <dgm:prSet/>
      <dgm:spPr/>
      <dgm:t>
        <a:bodyPr/>
        <a:lstStyle/>
        <a:p>
          <a:endParaRPr lang="en-US" sz="1100" i="1">
            <a:latin typeface="Aptos" panose="020B0004020202020204" pitchFamily="34" charset="0"/>
          </a:endParaRPr>
        </a:p>
      </dgm:t>
    </dgm:pt>
    <dgm:pt modelId="{606666D5-2244-3B4B-817B-2A2CE21BE13A}" type="sibTrans" cxnId="{2CD102ED-1603-BA4A-B7B5-3212209D9EBB}">
      <dgm:prSet custT="1"/>
      <dgm:spPr>
        <a:solidFill>
          <a:schemeClr val="bg1">
            <a:lumMod val="65000"/>
          </a:schemeClr>
        </a:solidFill>
      </dgm:spPr>
      <dgm:t>
        <a:bodyPr/>
        <a:lstStyle/>
        <a:p>
          <a:endParaRPr lang="id-ID" sz="1100" i="1" noProof="1">
            <a:latin typeface="Aptos" panose="020B0004020202020204" pitchFamily="34" charset="0"/>
          </a:endParaRPr>
        </a:p>
      </dgm:t>
    </dgm:pt>
    <dgm:pt modelId="{2716469D-8650-3A42-B647-C6825923390F}">
      <dgm:prSet phldrT="[Text]" custT="1"/>
      <dgm:spPr>
        <a:solidFill>
          <a:schemeClr val="bg1">
            <a:lumMod val="75000"/>
          </a:schemeClr>
        </a:solidFill>
      </dgm:spPr>
      <dgm:t>
        <a:bodyPr/>
        <a:lstStyle/>
        <a:p>
          <a:r>
            <a:rPr lang="id-ID" sz="1100" i="1" noProof="1">
              <a:latin typeface="Aptos" panose="020B0004020202020204" pitchFamily="34" charset="0"/>
            </a:rPr>
            <a:t>Process</a:t>
          </a:r>
        </a:p>
      </dgm:t>
    </dgm:pt>
    <dgm:pt modelId="{95CBF22F-FA70-AD46-99E3-22C880A08196}" type="parTrans" cxnId="{7BA1C990-CA9A-D249-A337-0EBE608A1975}">
      <dgm:prSet/>
      <dgm:spPr/>
      <dgm:t>
        <a:bodyPr/>
        <a:lstStyle/>
        <a:p>
          <a:endParaRPr lang="en-US" sz="1100" i="1">
            <a:latin typeface="Aptos" panose="020B0004020202020204" pitchFamily="34" charset="0"/>
          </a:endParaRPr>
        </a:p>
      </dgm:t>
    </dgm:pt>
    <dgm:pt modelId="{1D4D196D-1F5E-354B-8F54-0397F1783F93}" type="sibTrans" cxnId="{7BA1C990-CA9A-D249-A337-0EBE608A1975}">
      <dgm:prSet custT="1"/>
      <dgm:spPr>
        <a:solidFill>
          <a:schemeClr val="bg1">
            <a:lumMod val="65000"/>
          </a:schemeClr>
        </a:solidFill>
      </dgm:spPr>
      <dgm:t>
        <a:bodyPr/>
        <a:lstStyle/>
        <a:p>
          <a:endParaRPr lang="id-ID" sz="1100" i="1" noProof="1">
            <a:latin typeface="Aptos" panose="020B0004020202020204" pitchFamily="34" charset="0"/>
          </a:endParaRPr>
        </a:p>
      </dgm:t>
    </dgm:pt>
    <dgm:pt modelId="{E210E083-137E-404E-B6E7-0985EB949D17}">
      <dgm:prSet phldrT="[Text]" custT="1"/>
      <dgm:spPr>
        <a:solidFill>
          <a:schemeClr val="bg1">
            <a:lumMod val="75000"/>
          </a:schemeClr>
        </a:solidFill>
      </dgm:spPr>
      <dgm:t>
        <a:bodyPr/>
        <a:lstStyle/>
        <a:p>
          <a:r>
            <a:rPr lang="id-ID" sz="1100" i="1" noProof="1">
              <a:latin typeface="Aptos" panose="020B0004020202020204" pitchFamily="34" charset="0"/>
            </a:rPr>
            <a:t>Analyze</a:t>
          </a:r>
        </a:p>
      </dgm:t>
    </dgm:pt>
    <dgm:pt modelId="{F30BBC64-D03C-844A-A2C7-37C8808B6610}" type="parTrans" cxnId="{634ABB20-AFD7-B34E-949D-40B4194A81C6}">
      <dgm:prSet/>
      <dgm:spPr/>
      <dgm:t>
        <a:bodyPr/>
        <a:lstStyle/>
        <a:p>
          <a:endParaRPr lang="en-US" sz="1100" i="1">
            <a:latin typeface="Aptos" panose="020B0004020202020204" pitchFamily="34" charset="0"/>
          </a:endParaRPr>
        </a:p>
      </dgm:t>
    </dgm:pt>
    <dgm:pt modelId="{7B27463B-BD17-4740-97A5-34DF85C5194A}" type="sibTrans" cxnId="{634ABB20-AFD7-B34E-949D-40B4194A81C6}">
      <dgm:prSet custT="1"/>
      <dgm:spPr>
        <a:solidFill>
          <a:schemeClr val="bg1">
            <a:lumMod val="65000"/>
          </a:schemeClr>
        </a:solidFill>
      </dgm:spPr>
      <dgm:t>
        <a:bodyPr/>
        <a:lstStyle/>
        <a:p>
          <a:endParaRPr lang="id-ID" sz="1100" i="1" noProof="1">
            <a:latin typeface="Aptos" panose="020B0004020202020204" pitchFamily="34" charset="0"/>
          </a:endParaRPr>
        </a:p>
      </dgm:t>
    </dgm:pt>
    <dgm:pt modelId="{8A9F7833-D2D6-0C4E-B986-DC22600A28CE}">
      <dgm:prSet phldrT="[Text]" custT="1"/>
      <dgm:spPr>
        <a:solidFill>
          <a:srgbClr val="C55724"/>
        </a:solidFill>
      </dgm:spPr>
      <dgm:t>
        <a:bodyPr/>
        <a:lstStyle/>
        <a:p>
          <a:r>
            <a:rPr lang="id-ID" sz="1100" b="1" i="1" noProof="1">
              <a:latin typeface="Aptos" panose="020B0004020202020204" pitchFamily="34" charset="0"/>
            </a:rPr>
            <a:t>Disseminate</a:t>
          </a:r>
        </a:p>
      </dgm:t>
    </dgm:pt>
    <dgm:pt modelId="{E10E4790-1D3B-0648-841A-2C19AC9ACFB9}" type="parTrans" cxnId="{231E1278-8317-1243-96DA-83A40F3D41E7}">
      <dgm:prSet/>
      <dgm:spPr/>
      <dgm:t>
        <a:bodyPr/>
        <a:lstStyle/>
        <a:p>
          <a:endParaRPr lang="en-US" sz="1100" i="1">
            <a:latin typeface="Aptos" panose="020B0004020202020204" pitchFamily="34" charset="0"/>
          </a:endParaRPr>
        </a:p>
      </dgm:t>
    </dgm:pt>
    <dgm:pt modelId="{4F93A316-9C61-5647-BEDD-A882FF325717}" type="sibTrans" cxnId="{231E1278-8317-1243-96DA-83A40F3D41E7}">
      <dgm:prSet custT="1"/>
      <dgm:spPr>
        <a:solidFill>
          <a:schemeClr val="bg1">
            <a:lumMod val="65000"/>
          </a:schemeClr>
        </a:solidFill>
      </dgm:spPr>
      <dgm:t>
        <a:bodyPr/>
        <a:lstStyle/>
        <a:p>
          <a:endParaRPr lang="id-ID" sz="1100" i="1" noProof="1">
            <a:latin typeface="Aptos" panose="020B0004020202020204" pitchFamily="34" charset="0"/>
          </a:endParaRPr>
        </a:p>
      </dgm:t>
    </dgm:pt>
    <dgm:pt modelId="{EA82B69D-202D-4741-A166-A80B59BC1BF0}">
      <dgm:prSet phldrT="[Text]" custT="1"/>
      <dgm:spPr>
        <a:solidFill>
          <a:schemeClr val="bg1">
            <a:lumMod val="75000"/>
          </a:schemeClr>
        </a:solidFill>
      </dgm:spPr>
      <dgm:t>
        <a:bodyPr/>
        <a:lstStyle/>
        <a:p>
          <a:r>
            <a:rPr lang="id-ID" sz="1100" i="1" noProof="1">
              <a:latin typeface="Aptos" panose="020B0004020202020204" pitchFamily="34" charset="0"/>
            </a:rPr>
            <a:t>Evaluate</a:t>
          </a:r>
        </a:p>
      </dgm:t>
    </dgm:pt>
    <dgm:pt modelId="{03A4CE56-69CE-DD47-8716-F16E984D7A29}" type="parTrans" cxnId="{7740D77F-84E4-2A4A-9146-1F2DA4810D77}">
      <dgm:prSet/>
      <dgm:spPr/>
      <dgm:t>
        <a:bodyPr/>
        <a:lstStyle/>
        <a:p>
          <a:endParaRPr lang="en-US" sz="1100" i="1">
            <a:latin typeface="Aptos" panose="020B0004020202020204" pitchFamily="34" charset="0"/>
          </a:endParaRPr>
        </a:p>
      </dgm:t>
    </dgm:pt>
    <dgm:pt modelId="{A2DED824-6A96-6B40-A205-E6F29E9E795C}" type="sibTrans" cxnId="{7740D77F-84E4-2A4A-9146-1F2DA4810D77}">
      <dgm:prSet custT="1"/>
      <dgm:spPr>
        <a:solidFill>
          <a:schemeClr val="bg1">
            <a:lumMod val="65000"/>
          </a:schemeClr>
        </a:solidFill>
      </dgm:spPr>
      <dgm:t>
        <a:bodyPr/>
        <a:lstStyle/>
        <a:p>
          <a:endParaRPr lang="id-ID" sz="1100" i="1" noProof="1">
            <a:latin typeface="Aptos" panose="020B0004020202020204" pitchFamily="34" charset="0"/>
          </a:endParaRPr>
        </a:p>
      </dgm:t>
    </dgm:pt>
    <dgm:pt modelId="{264E7437-0A5E-B74A-A10C-F65274F9FF4E}" type="pres">
      <dgm:prSet presAssocID="{B1AE5B2D-FEDD-494A-A597-0CE0636AEFFA}" presName="cycle" presStyleCnt="0">
        <dgm:presLayoutVars>
          <dgm:dir/>
          <dgm:resizeHandles val="exact"/>
        </dgm:presLayoutVars>
      </dgm:prSet>
      <dgm:spPr/>
    </dgm:pt>
    <dgm:pt modelId="{9AC76F7D-2A04-1B4A-A8EC-86F5CF5F0FB1}" type="pres">
      <dgm:prSet presAssocID="{5ECAFCA8-325F-854A-AB7B-6FEA6E7B2998}" presName="node" presStyleLbl="node1" presStyleIdx="0" presStyleCnt="8">
        <dgm:presLayoutVars>
          <dgm:bulletEnabled val="1"/>
        </dgm:presLayoutVars>
      </dgm:prSet>
      <dgm:spPr/>
    </dgm:pt>
    <dgm:pt modelId="{7A733FDA-45F7-EF4F-B880-52780BEBD430}" type="pres">
      <dgm:prSet presAssocID="{563F2CBF-08E3-364F-AD80-3F779847339D}" presName="sibTrans" presStyleLbl="sibTrans2D1" presStyleIdx="0" presStyleCnt="8"/>
      <dgm:spPr/>
    </dgm:pt>
    <dgm:pt modelId="{6137A860-EFC0-A046-97AD-6AF636252507}" type="pres">
      <dgm:prSet presAssocID="{563F2CBF-08E3-364F-AD80-3F779847339D}" presName="connectorText" presStyleLbl="sibTrans2D1" presStyleIdx="0" presStyleCnt="8"/>
      <dgm:spPr/>
    </dgm:pt>
    <dgm:pt modelId="{33EE50F6-7F7F-F443-84E3-0A812B90A893}" type="pres">
      <dgm:prSet presAssocID="{9710B9D9-3CE0-0241-8FD8-36D2F1CA5154}" presName="node" presStyleLbl="node1" presStyleIdx="1" presStyleCnt="8">
        <dgm:presLayoutVars>
          <dgm:bulletEnabled val="1"/>
        </dgm:presLayoutVars>
      </dgm:prSet>
      <dgm:spPr/>
    </dgm:pt>
    <dgm:pt modelId="{4B3238F3-0311-E54B-A01A-DB5376DAAE6F}" type="pres">
      <dgm:prSet presAssocID="{F4718783-DBDC-0342-AD7B-371967625FD2}" presName="sibTrans" presStyleLbl="sibTrans2D1" presStyleIdx="1" presStyleCnt="8"/>
      <dgm:spPr/>
    </dgm:pt>
    <dgm:pt modelId="{77ED88B0-080E-B441-BA3B-E91636B637FA}" type="pres">
      <dgm:prSet presAssocID="{F4718783-DBDC-0342-AD7B-371967625FD2}" presName="connectorText" presStyleLbl="sibTrans2D1" presStyleIdx="1" presStyleCnt="8"/>
      <dgm:spPr/>
    </dgm:pt>
    <dgm:pt modelId="{311186F6-1445-BD49-A860-912DBDFE7037}" type="pres">
      <dgm:prSet presAssocID="{01468DB1-5E09-A641-A45F-EFA12D03C0A4}" presName="node" presStyleLbl="node1" presStyleIdx="2" presStyleCnt="8">
        <dgm:presLayoutVars>
          <dgm:bulletEnabled val="1"/>
        </dgm:presLayoutVars>
      </dgm:prSet>
      <dgm:spPr/>
    </dgm:pt>
    <dgm:pt modelId="{4E360F5C-7FBC-1540-9AE0-8E8112C9A271}" type="pres">
      <dgm:prSet presAssocID="{57FE44B4-0CF7-044C-9D41-DE42EF4C1C60}" presName="sibTrans" presStyleLbl="sibTrans2D1" presStyleIdx="2" presStyleCnt="8"/>
      <dgm:spPr/>
    </dgm:pt>
    <dgm:pt modelId="{A28065A3-460F-F34D-8AC1-00F6B485A0E8}" type="pres">
      <dgm:prSet presAssocID="{57FE44B4-0CF7-044C-9D41-DE42EF4C1C60}" presName="connectorText" presStyleLbl="sibTrans2D1" presStyleIdx="2" presStyleCnt="8"/>
      <dgm:spPr/>
    </dgm:pt>
    <dgm:pt modelId="{78CF3314-6A01-0041-8A36-73D5E043F0A7}" type="pres">
      <dgm:prSet presAssocID="{485765E0-1475-8840-822A-F9D246855C5C}" presName="node" presStyleLbl="node1" presStyleIdx="3" presStyleCnt="8">
        <dgm:presLayoutVars>
          <dgm:bulletEnabled val="1"/>
        </dgm:presLayoutVars>
      </dgm:prSet>
      <dgm:spPr/>
    </dgm:pt>
    <dgm:pt modelId="{E1A64634-038B-494D-9352-067073029FEF}" type="pres">
      <dgm:prSet presAssocID="{606666D5-2244-3B4B-817B-2A2CE21BE13A}" presName="sibTrans" presStyleLbl="sibTrans2D1" presStyleIdx="3" presStyleCnt="8"/>
      <dgm:spPr/>
    </dgm:pt>
    <dgm:pt modelId="{C32199FF-33D7-794A-B231-8D8D5A079218}" type="pres">
      <dgm:prSet presAssocID="{606666D5-2244-3B4B-817B-2A2CE21BE13A}" presName="connectorText" presStyleLbl="sibTrans2D1" presStyleIdx="3" presStyleCnt="8"/>
      <dgm:spPr/>
    </dgm:pt>
    <dgm:pt modelId="{EE1DAEBF-1946-3144-9C9B-9A7196974D0D}" type="pres">
      <dgm:prSet presAssocID="{2716469D-8650-3A42-B647-C6825923390F}" presName="node" presStyleLbl="node1" presStyleIdx="4" presStyleCnt="8">
        <dgm:presLayoutVars>
          <dgm:bulletEnabled val="1"/>
        </dgm:presLayoutVars>
      </dgm:prSet>
      <dgm:spPr/>
    </dgm:pt>
    <dgm:pt modelId="{C4D399FD-FCAF-FD4B-A2CC-88E8E0D79D34}" type="pres">
      <dgm:prSet presAssocID="{1D4D196D-1F5E-354B-8F54-0397F1783F93}" presName="sibTrans" presStyleLbl="sibTrans2D1" presStyleIdx="4" presStyleCnt="8"/>
      <dgm:spPr/>
    </dgm:pt>
    <dgm:pt modelId="{51A2A031-1066-0845-A70A-657BA1692FC9}" type="pres">
      <dgm:prSet presAssocID="{1D4D196D-1F5E-354B-8F54-0397F1783F93}" presName="connectorText" presStyleLbl="sibTrans2D1" presStyleIdx="4" presStyleCnt="8"/>
      <dgm:spPr/>
    </dgm:pt>
    <dgm:pt modelId="{28842963-C29A-8245-8C14-0B6AB8C4ADFC}" type="pres">
      <dgm:prSet presAssocID="{E210E083-137E-404E-B6E7-0985EB949D17}" presName="node" presStyleLbl="node1" presStyleIdx="5" presStyleCnt="8">
        <dgm:presLayoutVars>
          <dgm:bulletEnabled val="1"/>
        </dgm:presLayoutVars>
      </dgm:prSet>
      <dgm:spPr/>
    </dgm:pt>
    <dgm:pt modelId="{8AD35B85-249B-E748-AD41-38613C02E966}" type="pres">
      <dgm:prSet presAssocID="{7B27463B-BD17-4740-97A5-34DF85C5194A}" presName="sibTrans" presStyleLbl="sibTrans2D1" presStyleIdx="5" presStyleCnt="8"/>
      <dgm:spPr/>
    </dgm:pt>
    <dgm:pt modelId="{57658F1E-117D-884E-9CD8-88FF463CB777}" type="pres">
      <dgm:prSet presAssocID="{7B27463B-BD17-4740-97A5-34DF85C5194A}" presName="connectorText" presStyleLbl="sibTrans2D1" presStyleIdx="5" presStyleCnt="8"/>
      <dgm:spPr/>
    </dgm:pt>
    <dgm:pt modelId="{025AE951-EE68-D74C-A0D9-51F8AFF37E5A}" type="pres">
      <dgm:prSet presAssocID="{8A9F7833-D2D6-0C4E-B986-DC22600A28CE}" presName="node" presStyleLbl="node1" presStyleIdx="6" presStyleCnt="8">
        <dgm:presLayoutVars>
          <dgm:bulletEnabled val="1"/>
        </dgm:presLayoutVars>
      </dgm:prSet>
      <dgm:spPr/>
    </dgm:pt>
    <dgm:pt modelId="{D8904A07-B32B-0F40-B3F0-506646D6C2F2}" type="pres">
      <dgm:prSet presAssocID="{4F93A316-9C61-5647-BEDD-A882FF325717}" presName="sibTrans" presStyleLbl="sibTrans2D1" presStyleIdx="6" presStyleCnt="8"/>
      <dgm:spPr/>
    </dgm:pt>
    <dgm:pt modelId="{FE26A05A-B40E-7C47-8793-A57D68BD6203}" type="pres">
      <dgm:prSet presAssocID="{4F93A316-9C61-5647-BEDD-A882FF325717}" presName="connectorText" presStyleLbl="sibTrans2D1" presStyleIdx="6" presStyleCnt="8"/>
      <dgm:spPr/>
    </dgm:pt>
    <dgm:pt modelId="{9ECE37AA-F95E-7046-BFD5-12A0C2CB2D29}" type="pres">
      <dgm:prSet presAssocID="{EA82B69D-202D-4741-A166-A80B59BC1BF0}" presName="node" presStyleLbl="node1" presStyleIdx="7" presStyleCnt="8">
        <dgm:presLayoutVars>
          <dgm:bulletEnabled val="1"/>
        </dgm:presLayoutVars>
      </dgm:prSet>
      <dgm:spPr/>
    </dgm:pt>
    <dgm:pt modelId="{0486AD71-7881-0A49-9F9B-47B48653EBD2}" type="pres">
      <dgm:prSet presAssocID="{A2DED824-6A96-6B40-A205-E6F29E9E795C}" presName="sibTrans" presStyleLbl="sibTrans2D1" presStyleIdx="7" presStyleCnt="8"/>
      <dgm:spPr/>
    </dgm:pt>
    <dgm:pt modelId="{B5DFECA0-A869-5E47-B466-2A0456F660C1}" type="pres">
      <dgm:prSet presAssocID="{A2DED824-6A96-6B40-A205-E6F29E9E795C}" presName="connectorText" presStyleLbl="sibTrans2D1" presStyleIdx="7" presStyleCnt="8"/>
      <dgm:spPr/>
    </dgm:pt>
  </dgm:ptLst>
  <dgm:cxnLst>
    <dgm:cxn modelId="{3136C901-0C38-3240-88BE-0CA4075BD0E9}" type="presOf" srcId="{563F2CBF-08E3-364F-AD80-3F779847339D}" destId="{7A733FDA-45F7-EF4F-B880-52780BEBD430}" srcOrd="0" destOrd="0" presId="urn:microsoft.com/office/officeart/2005/8/layout/cycle2"/>
    <dgm:cxn modelId="{E7BBFA1D-0252-C848-94AF-AB25B7124FD1}" type="presOf" srcId="{7B27463B-BD17-4740-97A5-34DF85C5194A}" destId="{57658F1E-117D-884E-9CD8-88FF463CB777}" srcOrd="1" destOrd="0" presId="urn:microsoft.com/office/officeart/2005/8/layout/cycle2"/>
    <dgm:cxn modelId="{634ABB20-AFD7-B34E-949D-40B4194A81C6}" srcId="{B1AE5B2D-FEDD-494A-A597-0CE0636AEFFA}" destId="{E210E083-137E-404E-B6E7-0985EB949D17}" srcOrd="5" destOrd="0" parTransId="{F30BBC64-D03C-844A-A2C7-37C8808B6610}" sibTransId="{7B27463B-BD17-4740-97A5-34DF85C5194A}"/>
    <dgm:cxn modelId="{FD25E125-C54A-364E-A057-703A8080FB73}" srcId="{B1AE5B2D-FEDD-494A-A597-0CE0636AEFFA}" destId="{9710B9D9-3CE0-0241-8FD8-36D2F1CA5154}" srcOrd="1" destOrd="0" parTransId="{C3FA3019-5E9F-5A4E-B19B-6FE852F462D4}" sibTransId="{F4718783-DBDC-0342-AD7B-371967625FD2}"/>
    <dgm:cxn modelId="{EA17D72E-F660-774A-97F9-24FF4DE0C2D1}" type="presOf" srcId="{F4718783-DBDC-0342-AD7B-371967625FD2}" destId="{77ED88B0-080E-B441-BA3B-E91636B637FA}" srcOrd="1" destOrd="0" presId="urn:microsoft.com/office/officeart/2005/8/layout/cycle2"/>
    <dgm:cxn modelId="{6A6DDC34-622D-4E4B-82AC-DE40F350633E}" type="presOf" srcId="{563F2CBF-08E3-364F-AD80-3F779847339D}" destId="{6137A860-EFC0-A046-97AD-6AF636252507}" srcOrd="1" destOrd="0" presId="urn:microsoft.com/office/officeart/2005/8/layout/cycle2"/>
    <dgm:cxn modelId="{ADD2A63A-3674-2B4C-BBCD-7D6DEC088453}" type="presOf" srcId="{9710B9D9-3CE0-0241-8FD8-36D2F1CA5154}" destId="{33EE50F6-7F7F-F443-84E3-0A812B90A893}" srcOrd="0" destOrd="0" presId="urn:microsoft.com/office/officeart/2005/8/layout/cycle2"/>
    <dgm:cxn modelId="{0429AD3A-5715-EA4A-A298-00E003D027D1}" type="presOf" srcId="{5ECAFCA8-325F-854A-AB7B-6FEA6E7B2998}" destId="{9AC76F7D-2A04-1B4A-A8EC-86F5CF5F0FB1}" srcOrd="0" destOrd="0" presId="urn:microsoft.com/office/officeart/2005/8/layout/cycle2"/>
    <dgm:cxn modelId="{E77F473D-BAA0-CC49-A2E8-655F34B58DD0}" type="presOf" srcId="{1D4D196D-1F5E-354B-8F54-0397F1783F93}" destId="{51A2A031-1066-0845-A70A-657BA1692FC9}" srcOrd="1" destOrd="0" presId="urn:microsoft.com/office/officeart/2005/8/layout/cycle2"/>
    <dgm:cxn modelId="{235E6F60-491F-6947-B063-3CDAABC23AE9}" type="presOf" srcId="{A2DED824-6A96-6B40-A205-E6F29E9E795C}" destId="{0486AD71-7881-0A49-9F9B-47B48653EBD2}" srcOrd="0" destOrd="0" presId="urn:microsoft.com/office/officeart/2005/8/layout/cycle2"/>
    <dgm:cxn modelId="{8F4DD060-C374-B14A-8475-3BF218EB60F6}" type="presOf" srcId="{606666D5-2244-3B4B-817B-2A2CE21BE13A}" destId="{E1A64634-038B-494D-9352-067073029FEF}" srcOrd="0" destOrd="0" presId="urn:microsoft.com/office/officeart/2005/8/layout/cycle2"/>
    <dgm:cxn modelId="{5C123066-D4CF-9C4A-8EEE-FD6EABF78568}" type="presOf" srcId="{B1AE5B2D-FEDD-494A-A597-0CE0636AEFFA}" destId="{264E7437-0A5E-B74A-A10C-F65274F9FF4E}" srcOrd="0" destOrd="0" presId="urn:microsoft.com/office/officeart/2005/8/layout/cycle2"/>
    <dgm:cxn modelId="{1B512D68-6D99-2A43-B170-66A90A2B2DF3}" type="presOf" srcId="{E210E083-137E-404E-B6E7-0985EB949D17}" destId="{28842963-C29A-8245-8C14-0B6AB8C4ADFC}" srcOrd="0" destOrd="0" presId="urn:microsoft.com/office/officeart/2005/8/layout/cycle2"/>
    <dgm:cxn modelId="{E2A7DA69-E63B-6745-952E-72812CF66133}" type="presOf" srcId="{F4718783-DBDC-0342-AD7B-371967625FD2}" destId="{4B3238F3-0311-E54B-A01A-DB5376DAAE6F}" srcOrd="0" destOrd="0" presId="urn:microsoft.com/office/officeart/2005/8/layout/cycle2"/>
    <dgm:cxn modelId="{B986F86A-EA21-7A45-AAFE-DB98E0A8764F}" srcId="{B1AE5B2D-FEDD-494A-A597-0CE0636AEFFA}" destId="{5ECAFCA8-325F-854A-AB7B-6FEA6E7B2998}" srcOrd="0" destOrd="0" parTransId="{97339E3A-2FF9-6A4F-9193-1BB1FB1D8DE1}" sibTransId="{563F2CBF-08E3-364F-AD80-3F779847339D}"/>
    <dgm:cxn modelId="{0D328E4B-331B-FB4E-B8B3-8C8A67BFB632}" type="presOf" srcId="{57FE44B4-0CF7-044C-9D41-DE42EF4C1C60}" destId="{A28065A3-460F-F34D-8AC1-00F6B485A0E8}" srcOrd="1" destOrd="0" presId="urn:microsoft.com/office/officeart/2005/8/layout/cycle2"/>
    <dgm:cxn modelId="{56C0876C-8FBB-F64B-81B0-2E746B1895E5}" type="presOf" srcId="{EA82B69D-202D-4741-A166-A80B59BC1BF0}" destId="{9ECE37AA-F95E-7046-BFD5-12A0C2CB2D29}" srcOrd="0" destOrd="0" presId="urn:microsoft.com/office/officeart/2005/8/layout/cycle2"/>
    <dgm:cxn modelId="{28A9964E-AFE3-294B-8B62-DE3D9B9B56D6}" type="presOf" srcId="{606666D5-2244-3B4B-817B-2A2CE21BE13A}" destId="{C32199FF-33D7-794A-B231-8D8D5A079218}" srcOrd="1" destOrd="0" presId="urn:microsoft.com/office/officeart/2005/8/layout/cycle2"/>
    <dgm:cxn modelId="{231E1278-8317-1243-96DA-83A40F3D41E7}" srcId="{B1AE5B2D-FEDD-494A-A597-0CE0636AEFFA}" destId="{8A9F7833-D2D6-0C4E-B986-DC22600A28CE}" srcOrd="6" destOrd="0" parTransId="{E10E4790-1D3B-0648-841A-2C19AC9ACFB9}" sibTransId="{4F93A316-9C61-5647-BEDD-A882FF325717}"/>
    <dgm:cxn modelId="{73D5CC5A-3BB4-E54D-BDAC-6482D2645C15}" type="presOf" srcId="{1D4D196D-1F5E-354B-8F54-0397F1783F93}" destId="{C4D399FD-FCAF-FD4B-A2CC-88E8E0D79D34}" srcOrd="0" destOrd="0" presId="urn:microsoft.com/office/officeart/2005/8/layout/cycle2"/>
    <dgm:cxn modelId="{8A17D97C-F9F6-6441-ABAA-29080FB5B3D7}" type="presOf" srcId="{4F93A316-9C61-5647-BEDD-A882FF325717}" destId="{D8904A07-B32B-0F40-B3F0-506646D6C2F2}" srcOrd="0" destOrd="0" presId="urn:microsoft.com/office/officeart/2005/8/layout/cycle2"/>
    <dgm:cxn modelId="{7740D77F-84E4-2A4A-9146-1F2DA4810D77}" srcId="{B1AE5B2D-FEDD-494A-A597-0CE0636AEFFA}" destId="{EA82B69D-202D-4741-A166-A80B59BC1BF0}" srcOrd="7" destOrd="0" parTransId="{03A4CE56-69CE-DD47-8716-F16E984D7A29}" sibTransId="{A2DED824-6A96-6B40-A205-E6F29E9E795C}"/>
    <dgm:cxn modelId="{38C3CD8D-DC76-0D40-B076-A31AF3636569}" srcId="{B1AE5B2D-FEDD-494A-A597-0CE0636AEFFA}" destId="{01468DB1-5E09-A641-A45F-EFA12D03C0A4}" srcOrd="2" destOrd="0" parTransId="{EA316309-8ACD-8643-B589-018851788E21}" sibTransId="{57FE44B4-0CF7-044C-9D41-DE42EF4C1C60}"/>
    <dgm:cxn modelId="{7BA1C990-CA9A-D249-A337-0EBE608A1975}" srcId="{B1AE5B2D-FEDD-494A-A597-0CE0636AEFFA}" destId="{2716469D-8650-3A42-B647-C6825923390F}" srcOrd="4" destOrd="0" parTransId="{95CBF22F-FA70-AD46-99E3-22C880A08196}" sibTransId="{1D4D196D-1F5E-354B-8F54-0397F1783F93}"/>
    <dgm:cxn modelId="{F2032298-DDFE-A44E-AAED-690F45932A5B}" type="presOf" srcId="{A2DED824-6A96-6B40-A205-E6F29E9E795C}" destId="{B5DFECA0-A869-5E47-B466-2A0456F660C1}" srcOrd="1" destOrd="0" presId="urn:microsoft.com/office/officeart/2005/8/layout/cycle2"/>
    <dgm:cxn modelId="{DF1C87AD-5073-4E40-B53E-AC6405B0AC29}" type="presOf" srcId="{2716469D-8650-3A42-B647-C6825923390F}" destId="{EE1DAEBF-1946-3144-9C9B-9A7196974D0D}" srcOrd="0" destOrd="0" presId="urn:microsoft.com/office/officeart/2005/8/layout/cycle2"/>
    <dgm:cxn modelId="{6B471DB1-A9C8-7D41-8614-5E6552BABBCF}" type="presOf" srcId="{485765E0-1475-8840-822A-F9D246855C5C}" destId="{78CF3314-6A01-0041-8A36-73D5E043F0A7}" srcOrd="0" destOrd="0" presId="urn:microsoft.com/office/officeart/2005/8/layout/cycle2"/>
    <dgm:cxn modelId="{3B8DA9C7-4800-A24D-A329-CC8429AC26DF}" type="presOf" srcId="{4F93A316-9C61-5647-BEDD-A882FF325717}" destId="{FE26A05A-B40E-7C47-8793-A57D68BD6203}" srcOrd="1" destOrd="0" presId="urn:microsoft.com/office/officeart/2005/8/layout/cycle2"/>
    <dgm:cxn modelId="{FBFEB6E9-DF28-6E45-9FB7-9FB98274D9F6}" type="presOf" srcId="{01468DB1-5E09-A641-A45F-EFA12D03C0A4}" destId="{311186F6-1445-BD49-A860-912DBDFE7037}" srcOrd="0" destOrd="0" presId="urn:microsoft.com/office/officeart/2005/8/layout/cycle2"/>
    <dgm:cxn modelId="{2CD102ED-1603-BA4A-B7B5-3212209D9EBB}" srcId="{B1AE5B2D-FEDD-494A-A597-0CE0636AEFFA}" destId="{485765E0-1475-8840-822A-F9D246855C5C}" srcOrd="3" destOrd="0" parTransId="{BE13A104-7594-B643-8EBB-6A0759DB4888}" sibTransId="{606666D5-2244-3B4B-817B-2A2CE21BE13A}"/>
    <dgm:cxn modelId="{FC3BC7F3-A43A-BE45-9D3D-E6955E828AB8}" type="presOf" srcId="{57FE44B4-0CF7-044C-9D41-DE42EF4C1C60}" destId="{4E360F5C-7FBC-1540-9AE0-8E8112C9A271}" srcOrd="0" destOrd="0" presId="urn:microsoft.com/office/officeart/2005/8/layout/cycle2"/>
    <dgm:cxn modelId="{567FE5FE-8A65-604F-8502-6127C81411A8}" type="presOf" srcId="{8A9F7833-D2D6-0C4E-B986-DC22600A28CE}" destId="{025AE951-EE68-D74C-A0D9-51F8AFF37E5A}" srcOrd="0" destOrd="0" presId="urn:microsoft.com/office/officeart/2005/8/layout/cycle2"/>
    <dgm:cxn modelId="{946A08FF-0D61-D544-BC2D-7E1357537FE2}" type="presOf" srcId="{7B27463B-BD17-4740-97A5-34DF85C5194A}" destId="{8AD35B85-249B-E748-AD41-38613C02E966}" srcOrd="0" destOrd="0" presId="urn:microsoft.com/office/officeart/2005/8/layout/cycle2"/>
    <dgm:cxn modelId="{FD6D8F85-3961-D340-A8E4-C5FA5A7DD08E}" type="presParOf" srcId="{264E7437-0A5E-B74A-A10C-F65274F9FF4E}" destId="{9AC76F7D-2A04-1B4A-A8EC-86F5CF5F0FB1}" srcOrd="0" destOrd="0" presId="urn:microsoft.com/office/officeart/2005/8/layout/cycle2"/>
    <dgm:cxn modelId="{B46BF324-2783-F944-97EA-D3951B9AD5B3}" type="presParOf" srcId="{264E7437-0A5E-B74A-A10C-F65274F9FF4E}" destId="{7A733FDA-45F7-EF4F-B880-52780BEBD430}" srcOrd="1" destOrd="0" presId="urn:microsoft.com/office/officeart/2005/8/layout/cycle2"/>
    <dgm:cxn modelId="{495ADECA-17D0-C441-9A8A-F8BB96B5CA83}" type="presParOf" srcId="{7A733FDA-45F7-EF4F-B880-52780BEBD430}" destId="{6137A860-EFC0-A046-97AD-6AF636252507}" srcOrd="0" destOrd="0" presId="urn:microsoft.com/office/officeart/2005/8/layout/cycle2"/>
    <dgm:cxn modelId="{DE6958BF-0FB4-5149-9677-285E008E46C3}" type="presParOf" srcId="{264E7437-0A5E-B74A-A10C-F65274F9FF4E}" destId="{33EE50F6-7F7F-F443-84E3-0A812B90A893}" srcOrd="2" destOrd="0" presId="urn:microsoft.com/office/officeart/2005/8/layout/cycle2"/>
    <dgm:cxn modelId="{CE2D7B37-CF0E-0E4B-BBEB-5C417A4D4E0A}" type="presParOf" srcId="{264E7437-0A5E-B74A-A10C-F65274F9FF4E}" destId="{4B3238F3-0311-E54B-A01A-DB5376DAAE6F}" srcOrd="3" destOrd="0" presId="urn:microsoft.com/office/officeart/2005/8/layout/cycle2"/>
    <dgm:cxn modelId="{494F7E56-63F9-3240-8884-5D5A36D7C99A}" type="presParOf" srcId="{4B3238F3-0311-E54B-A01A-DB5376DAAE6F}" destId="{77ED88B0-080E-B441-BA3B-E91636B637FA}" srcOrd="0" destOrd="0" presId="urn:microsoft.com/office/officeart/2005/8/layout/cycle2"/>
    <dgm:cxn modelId="{C83CF760-1075-634A-A8EB-B16FC2B85F5A}" type="presParOf" srcId="{264E7437-0A5E-B74A-A10C-F65274F9FF4E}" destId="{311186F6-1445-BD49-A860-912DBDFE7037}" srcOrd="4" destOrd="0" presId="urn:microsoft.com/office/officeart/2005/8/layout/cycle2"/>
    <dgm:cxn modelId="{A82EEF13-33BF-C849-B5EA-17A7BA5BBDE5}" type="presParOf" srcId="{264E7437-0A5E-B74A-A10C-F65274F9FF4E}" destId="{4E360F5C-7FBC-1540-9AE0-8E8112C9A271}" srcOrd="5" destOrd="0" presId="urn:microsoft.com/office/officeart/2005/8/layout/cycle2"/>
    <dgm:cxn modelId="{DEFC0AFC-9997-7648-ACC5-0C5B3294F55A}" type="presParOf" srcId="{4E360F5C-7FBC-1540-9AE0-8E8112C9A271}" destId="{A28065A3-460F-F34D-8AC1-00F6B485A0E8}" srcOrd="0" destOrd="0" presId="urn:microsoft.com/office/officeart/2005/8/layout/cycle2"/>
    <dgm:cxn modelId="{01B18980-7922-2A4E-AD72-C0350A617715}" type="presParOf" srcId="{264E7437-0A5E-B74A-A10C-F65274F9FF4E}" destId="{78CF3314-6A01-0041-8A36-73D5E043F0A7}" srcOrd="6" destOrd="0" presId="urn:microsoft.com/office/officeart/2005/8/layout/cycle2"/>
    <dgm:cxn modelId="{95B323DD-C233-CC4B-B013-96FAAD70F187}" type="presParOf" srcId="{264E7437-0A5E-B74A-A10C-F65274F9FF4E}" destId="{E1A64634-038B-494D-9352-067073029FEF}" srcOrd="7" destOrd="0" presId="urn:microsoft.com/office/officeart/2005/8/layout/cycle2"/>
    <dgm:cxn modelId="{2ACD0F66-9A62-3645-ABF5-1A67519AEE23}" type="presParOf" srcId="{E1A64634-038B-494D-9352-067073029FEF}" destId="{C32199FF-33D7-794A-B231-8D8D5A079218}" srcOrd="0" destOrd="0" presId="urn:microsoft.com/office/officeart/2005/8/layout/cycle2"/>
    <dgm:cxn modelId="{6DF8A169-6EDB-204F-9A5C-4D982B579728}" type="presParOf" srcId="{264E7437-0A5E-B74A-A10C-F65274F9FF4E}" destId="{EE1DAEBF-1946-3144-9C9B-9A7196974D0D}" srcOrd="8" destOrd="0" presId="urn:microsoft.com/office/officeart/2005/8/layout/cycle2"/>
    <dgm:cxn modelId="{D3D11149-54E7-AD41-9A0E-965C228F0548}" type="presParOf" srcId="{264E7437-0A5E-B74A-A10C-F65274F9FF4E}" destId="{C4D399FD-FCAF-FD4B-A2CC-88E8E0D79D34}" srcOrd="9" destOrd="0" presId="urn:microsoft.com/office/officeart/2005/8/layout/cycle2"/>
    <dgm:cxn modelId="{1DCDA73E-4AF7-9840-9AF4-78ACFE10CF2B}" type="presParOf" srcId="{C4D399FD-FCAF-FD4B-A2CC-88E8E0D79D34}" destId="{51A2A031-1066-0845-A70A-657BA1692FC9}" srcOrd="0" destOrd="0" presId="urn:microsoft.com/office/officeart/2005/8/layout/cycle2"/>
    <dgm:cxn modelId="{3A09A3BC-FE72-6C40-9B65-139F7D6B9C3E}" type="presParOf" srcId="{264E7437-0A5E-B74A-A10C-F65274F9FF4E}" destId="{28842963-C29A-8245-8C14-0B6AB8C4ADFC}" srcOrd="10" destOrd="0" presId="urn:microsoft.com/office/officeart/2005/8/layout/cycle2"/>
    <dgm:cxn modelId="{9BE1CC4E-D0E8-ED4F-8CAE-EECAC53B9612}" type="presParOf" srcId="{264E7437-0A5E-B74A-A10C-F65274F9FF4E}" destId="{8AD35B85-249B-E748-AD41-38613C02E966}" srcOrd="11" destOrd="0" presId="urn:microsoft.com/office/officeart/2005/8/layout/cycle2"/>
    <dgm:cxn modelId="{921DC892-5576-5F41-BE93-22CD85519678}" type="presParOf" srcId="{8AD35B85-249B-E748-AD41-38613C02E966}" destId="{57658F1E-117D-884E-9CD8-88FF463CB777}" srcOrd="0" destOrd="0" presId="urn:microsoft.com/office/officeart/2005/8/layout/cycle2"/>
    <dgm:cxn modelId="{A34557D3-C350-C84B-A243-8169AD26EC07}" type="presParOf" srcId="{264E7437-0A5E-B74A-A10C-F65274F9FF4E}" destId="{025AE951-EE68-D74C-A0D9-51F8AFF37E5A}" srcOrd="12" destOrd="0" presId="urn:microsoft.com/office/officeart/2005/8/layout/cycle2"/>
    <dgm:cxn modelId="{2B61F52E-B5D5-A142-ADA3-506A0A1EF5A5}" type="presParOf" srcId="{264E7437-0A5E-B74A-A10C-F65274F9FF4E}" destId="{D8904A07-B32B-0F40-B3F0-506646D6C2F2}" srcOrd="13" destOrd="0" presId="urn:microsoft.com/office/officeart/2005/8/layout/cycle2"/>
    <dgm:cxn modelId="{6AF73ED2-2F75-5D4E-A3B8-DF8F55DFC291}" type="presParOf" srcId="{D8904A07-B32B-0F40-B3F0-506646D6C2F2}" destId="{FE26A05A-B40E-7C47-8793-A57D68BD6203}" srcOrd="0" destOrd="0" presId="urn:microsoft.com/office/officeart/2005/8/layout/cycle2"/>
    <dgm:cxn modelId="{5C008891-19B6-9240-A0AE-2C475CC189E3}" type="presParOf" srcId="{264E7437-0A5E-B74A-A10C-F65274F9FF4E}" destId="{9ECE37AA-F95E-7046-BFD5-12A0C2CB2D29}" srcOrd="14" destOrd="0" presId="urn:microsoft.com/office/officeart/2005/8/layout/cycle2"/>
    <dgm:cxn modelId="{119B8E04-BEE1-1240-B250-14EC4DFD65B5}" type="presParOf" srcId="{264E7437-0A5E-B74A-A10C-F65274F9FF4E}" destId="{0486AD71-7881-0A49-9F9B-47B48653EBD2}" srcOrd="15" destOrd="0" presId="urn:microsoft.com/office/officeart/2005/8/layout/cycle2"/>
    <dgm:cxn modelId="{E9DEF846-842B-CE46-ABF8-C01BAA2FCD43}" type="presParOf" srcId="{0486AD71-7881-0A49-9F9B-47B48653EBD2}" destId="{B5DFECA0-A869-5E47-B466-2A0456F660C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B1AE5B2D-FEDD-494A-A597-0CE0636AEFFA}" type="doc">
      <dgm:prSet loTypeId="urn:microsoft.com/office/officeart/2005/8/layout/cycle2" loCatId="" qsTypeId="urn:microsoft.com/office/officeart/2005/8/quickstyle/simple1" qsCatId="simple" csTypeId="urn:microsoft.com/office/officeart/2005/8/colors/accent3_2" csCatId="accent3" phldr="1"/>
      <dgm:spPr/>
      <dgm:t>
        <a:bodyPr/>
        <a:lstStyle/>
        <a:p>
          <a:endParaRPr lang="en-US"/>
        </a:p>
      </dgm:t>
    </dgm:pt>
    <dgm:pt modelId="{5ECAFCA8-325F-854A-AB7B-6FEA6E7B2998}">
      <dgm:prSet phldrT="[Text]" custT="1"/>
      <dgm:spPr>
        <a:solidFill>
          <a:schemeClr val="bg1">
            <a:lumMod val="75000"/>
          </a:schemeClr>
        </a:solidFill>
      </dgm:spPr>
      <dgm:t>
        <a:bodyPr/>
        <a:lstStyle/>
        <a:p>
          <a:r>
            <a:rPr lang="id-ID" sz="1100" i="1" noProof="1">
              <a:latin typeface="Aptos" panose="020B0004020202020204" pitchFamily="34" charset="0"/>
            </a:rPr>
            <a:t>Specify needs</a:t>
          </a:r>
        </a:p>
      </dgm:t>
    </dgm:pt>
    <dgm:pt modelId="{97339E3A-2FF9-6A4F-9193-1BB1FB1D8DE1}" type="parTrans" cxnId="{B986F86A-EA21-7A45-AAFE-DB98E0A8764F}">
      <dgm:prSet/>
      <dgm:spPr/>
      <dgm:t>
        <a:bodyPr/>
        <a:lstStyle/>
        <a:p>
          <a:endParaRPr lang="en-US" sz="1100" i="1">
            <a:latin typeface="Aptos" panose="020B0004020202020204" pitchFamily="34" charset="0"/>
          </a:endParaRPr>
        </a:p>
      </dgm:t>
    </dgm:pt>
    <dgm:pt modelId="{563F2CBF-08E3-364F-AD80-3F779847339D}" type="sibTrans" cxnId="{B986F86A-EA21-7A45-AAFE-DB98E0A8764F}">
      <dgm:prSet custT="1"/>
      <dgm:spPr>
        <a:solidFill>
          <a:schemeClr val="bg1">
            <a:lumMod val="65000"/>
          </a:schemeClr>
        </a:solidFill>
      </dgm:spPr>
      <dgm:t>
        <a:bodyPr/>
        <a:lstStyle/>
        <a:p>
          <a:endParaRPr lang="id-ID" sz="1100" i="1" noProof="1">
            <a:latin typeface="Aptos" panose="020B0004020202020204" pitchFamily="34" charset="0"/>
          </a:endParaRPr>
        </a:p>
      </dgm:t>
    </dgm:pt>
    <dgm:pt modelId="{9710B9D9-3CE0-0241-8FD8-36D2F1CA5154}">
      <dgm:prSet phldrT="[Text]" custT="1"/>
      <dgm:spPr>
        <a:solidFill>
          <a:schemeClr val="bg1">
            <a:lumMod val="75000"/>
          </a:schemeClr>
        </a:solidFill>
      </dgm:spPr>
      <dgm:t>
        <a:bodyPr/>
        <a:lstStyle/>
        <a:p>
          <a:r>
            <a:rPr lang="id-ID" sz="1100" i="1" noProof="1">
              <a:latin typeface="Aptos" panose="020B0004020202020204" pitchFamily="34" charset="0"/>
            </a:rPr>
            <a:t>Design</a:t>
          </a:r>
        </a:p>
      </dgm:t>
    </dgm:pt>
    <dgm:pt modelId="{C3FA3019-5E9F-5A4E-B19B-6FE852F462D4}" type="parTrans" cxnId="{FD25E125-C54A-364E-A057-703A8080FB73}">
      <dgm:prSet/>
      <dgm:spPr/>
      <dgm:t>
        <a:bodyPr/>
        <a:lstStyle/>
        <a:p>
          <a:endParaRPr lang="en-US" sz="1100" i="1">
            <a:latin typeface="Aptos" panose="020B0004020202020204" pitchFamily="34" charset="0"/>
          </a:endParaRPr>
        </a:p>
      </dgm:t>
    </dgm:pt>
    <dgm:pt modelId="{F4718783-DBDC-0342-AD7B-371967625FD2}" type="sibTrans" cxnId="{FD25E125-C54A-364E-A057-703A8080FB73}">
      <dgm:prSet custT="1"/>
      <dgm:spPr>
        <a:solidFill>
          <a:schemeClr val="bg1">
            <a:lumMod val="65000"/>
          </a:schemeClr>
        </a:solidFill>
      </dgm:spPr>
      <dgm:t>
        <a:bodyPr/>
        <a:lstStyle/>
        <a:p>
          <a:endParaRPr lang="id-ID" sz="1100" i="1" noProof="1">
            <a:latin typeface="Aptos" panose="020B0004020202020204" pitchFamily="34" charset="0"/>
          </a:endParaRPr>
        </a:p>
      </dgm:t>
    </dgm:pt>
    <dgm:pt modelId="{01468DB1-5E09-A641-A45F-EFA12D03C0A4}">
      <dgm:prSet phldrT="[Text]" custT="1"/>
      <dgm:spPr>
        <a:solidFill>
          <a:schemeClr val="bg1">
            <a:lumMod val="75000"/>
          </a:schemeClr>
        </a:solidFill>
      </dgm:spPr>
      <dgm:t>
        <a:bodyPr/>
        <a:lstStyle/>
        <a:p>
          <a:r>
            <a:rPr lang="id-ID" sz="1100" i="1" noProof="1">
              <a:latin typeface="Aptos" panose="020B0004020202020204" pitchFamily="34" charset="0"/>
            </a:rPr>
            <a:t>Build</a:t>
          </a:r>
        </a:p>
      </dgm:t>
    </dgm:pt>
    <dgm:pt modelId="{EA316309-8ACD-8643-B589-018851788E21}" type="parTrans" cxnId="{38C3CD8D-DC76-0D40-B076-A31AF3636569}">
      <dgm:prSet/>
      <dgm:spPr/>
      <dgm:t>
        <a:bodyPr/>
        <a:lstStyle/>
        <a:p>
          <a:endParaRPr lang="en-US" sz="1100" i="1">
            <a:latin typeface="Aptos" panose="020B0004020202020204" pitchFamily="34" charset="0"/>
          </a:endParaRPr>
        </a:p>
      </dgm:t>
    </dgm:pt>
    <dgm:pt modelId="{57FE44B4-0CF7-044C-9D41-DE42EF4C1C60}" type="sibTrans" cxnId="{38C3CD8D-DC76-0D40-B076-A31AF3636569}">
      <dgm:prSet custT="1"/>
      <dgm:spPr>
        <a:solidFill>
          <a:schemeClr val="bg1">
            <a:lumMod val="65000"/>
          </a:schemeClr>
        </a:solidFill>
      </dgm:spPr>
      <dgm:t>
        <a:bodyPr/>
        <a:lstStyle/>
        <a:p>
          <a:endParaRPr lang="id-ID" sz="1100" i="1" noProof="1">
            <a:latin typeface="Aptos" panose="020B0004020202020204" pitchFamily="34" charset="0"/>
          </a:endParaRPr>
        </a:p>
      </dgm:t>
    </dgm:pt>
    <dgm:pt modelId="{485765E0-1475-8840-822A-F9D246855C5C}">
      <dgm:prSet phldrT="[Text]" custT="1"/>
      <dgm:spPr>
        <a:solidFill>
          <a:schemeClr val="bg1">
            <a:lumMod val="75000"/>
          </a:schemeClr>
        </a:solidFill>
      </dgm:spPr>
      <dgm:t>
        <a:bodyPr/>
        <a:lstStyle/>
        <a:p>
          <a:r>
            <a:rPr lang="id-ID" sz="1100" i="1" noProof="1">
              <a:latin typeface="Aptos" panose="020B0004020202020204" pitchFamily="34" charset="0"/>
            </a:rPr>
            <a:t>Collect</a:t>
          </a:r>
        </a:p>
      </dgm:t>
    </dgm:pt>
    <dgm:pt modelId="{BE13A104-7594-B643-8EBB-6A0759DB4888}" type="parTrans" cxnId="{2CD102ED-1603-BA4A-B7B5-3212209D9EBB}">
      <dgm:prSet/>
      <dgm:spPr/>
      <dgm:t>
        <a:bodyPr/>
        <a:lstStyle/>
        <a:p>
          <a:endParaRPr lang="en-US" sz="1100" i="1">
            <a:latin typeface="Aptos" panose="020B0004020202020204" pitchFamily="34" charset="0"/>
          </a:endParaRPr>
        </a:p>
      </dgm:t>
    </dgm:pt>
    <dgm:pt modelId="{606666D5-2244-3B4B-817B-2A2CE21BE13A}" type="sibTrans" cxnId="{2CD102ED-1603-BA4A-B7B5-3212209D9EBB}">
      <dgm:prSet custT="1"/>
      <dgm:spPr>
        <a:solidFill>
          <a:schemeClr val="bg1">
            <a:lumMod val="65000"/>
          </a:schemeClr>
        </a:solidFill>
      </dgm:spPr>
      <dgm:t>
        <a:bodyPr/>
        <a:lstStyle/>
        <a:p>
          <a:endParaRPr lang="id-ID" sz="1100" i="1" noProof="1">
            <a:latin typeface="Aptos" panose="020B0004020202020204" pitchFamily="34" charset="0"/>
          </a:endParaRPr>
        </a:p>
      </dgm:t>
    </dgm:pt>
    <dgm:pt modelId="{2716469D-8650-3A42-B647-C6825923390F}">
      <dgm:prSet phldrT="[Text]" custT="1"/>
      <dgm:spPr>
        <a:solidFill>
          <a:schemeClr val="bg1">
            <a:lumMod val="75000"/>
          </a:schemeClr>
        </a:solidFill>
      </dgm:spPr>
      <dgm:t>
        <a:bodyPr/>
        <a:lstStyle/>
        <a:p>
          <a:r>
            <a:rPr lang="id-ID" sz="1100" i="1" noProof="1">
              <a:latin typeface="Aptos" panose="020B0004020202020204" pitchFamily="34" charset="0"/>
            </a:rPr>
            <a:t>Process</a:t>
          </a:r>
        </a:p>
      </dgm:t>
    </dgm:pt>
    <dgm:pt modelId="{95CBF22F-FA70-AD46-99E3-22C880A08196}" type="parTrans" cxnId="{7BA1C990-CA9A-D249-A337-0EBE608A1975}">
      <dgm:prSet/>
      <dgm:spPr/>
      <dgm:t>
        <a:bodyPr/>
        <a:lstStyle/>
        <a:p>
          <a:endParaRPr lang="en-US" sz="1100" i="1">
            <a:latin typeface="Aptos" panose="020B0004020202020204" pitchFamily="34" charset="0"/>
          </a:endParaRPr>
        </a:p>
      </dgm:t>
    </dgm:pt>
    <dgm:pt modelId="{1D4D196D-1F5E-354B-8F54-0397F1783F93}" type="sibTrans" cxnId="{7BA1C990-CA9A-D249-A337-0EBE608A1975}">
      <dgm:prSet custT="1"/>
      <dgm:spPr>
        <a:solidFill>
          <a:schemeClr val="bg1">
            <a:lumMod val="65000"/>
          </a:schemeClr>
        </a:solidFill>
      </dgm:spPr>
      <dgm:t>
        <a:bodyPr/>
        <a:lstStyle/>
        <a:p>
          <a:endParaRPr lang="id-ID" sz="1100" i="1" noProof="1">
            <a:latin typeface="Aptos" panose="020B0004020202020204" pitchFamily="34" charset="0"/>
          </a:endParaRPr>
        </a:p>
      </dgm:t>
    </dgm:pt>
    <dgm:pt modelId="{E210E083-137E-404E-B6E7-0985EB949D17}">
      <dgm:prSet phldrT="[Text]" custT="1"/>
      <dgm:spPr>
        <a:solidFill>
          <a:schemeClr val="bg1">
            <a:lumMod val="75000"/>
          </a:schemeClr>
        </a:solidFill>
      </dgm:spPr>
      <dgm:t>
        <a:bodyPr/>
        <a:lstStyle/>
        <a:p>
          <a:r>
            <a:rPr lang="id-ID" sz="1100" i="1" noProof="1">
              <a:latin typeface="Aptos" panose="020B0004020202020204" pitchFamily="34" charset="0"/>
            </a:rPr>
            <a:t>Analyze</a:t>
          </a:r>
        </a:p>
      </dgm:t>
    </dgm:pt>
    <dgm:pt modelId="{F30BBC64-D03C-844A-A2C7-37C8808B6610}" type="parTrans" cxnId="{634ABB20-AFD7-B34E-949D-40B4194A81C6}">
      <dgm:prSet/>
      <dgm:spPr/>
      <dgm:t>
        <a:bodyPr/>
        <a:lstStyle/>
        <a:p>
          <a:endParaRPr lang="en-US" sz="1100" i="1">
            <a:latin typeface="Aptos" panose="020B0004020202020204" pitchFamily="34" charset="0"/>
          </a:endParaRPr>
        </a:p>
      </dgm:t>
    </dgm:pt>
    <dgm:pt modelId="{7B27463B-BD17-4740-97A5-34DF85C5194A}" type="sibTrans" cxnId="{634ABB20-AFD7-B34E-949D-40B4194A81C6}">
      <dgm:prSet custT="1"/>
      <dgm:spPr>
        <a:solidFill>
          <a:schemeClr val="bg1">
            <a:lumMod val="65000"/>
          </a:schemeClr>
        </a:solidFill>
      </dgm:spPr>
      <dgm:t>
        <a:bodyPr/>
        <a:lstStyle/>
        <a:p>
          <a:endParaRPr lang="id-ID" sz="1100" i="1" noProof="1">
            <a:latin typeface="Aptos" panose="020B0004020202020204" pitchFamily="34" charset="0"/>
          </a:endParaRPr>
        </a:p>
      </dgm:t>
    </dgm:pt>
    <dgm:pt modelId="{8A9F7833-D2D6-0C4E-B986-DC22600A28CE}">
      <dgm:prSet phldrT="[Text]" custT="1"/>
      <dgm:spPr>
        <a:solidFill>
          <a:schemeClr val="bg1">
            <a:lumMod val="75000"/>
          </a:schemeClr>
        </a:solidFill>
      </dgm:spPr>
      <dgm:t>
        <a:bodyPr/>
        <a:lstStyle/>
        <a:p>
          <a:r>
            <a:rPr lang="id-ID" sz="1100" i="1" noProof="1">
              <a:latin typeface="Aptos" panose="020B0004020202020204" pitchFamily="34" charset="0"/>
            </a:rPr>
            <a:t>Disseminate</a:t>
          </a:r>
        </a:p>
      </dgm:t>
    </dgm:pt>
    <dgm:pt modelId="{E10E4790-1D3B-0648-841A-2C19AC9ACFB9}" type="parTrans" cxnId="{231E1278-8317-1243-96DA-83A40F3D41E7}">
      <dgm:prSet/>
      <dgm:spPr/>
      <dgm:t>
        <a:bodyPr/>
        <a:lstStyle/>
        <a:p>
          <a:endParaRPr lang="en-US" sz="1100" i="1">
            <a:latin typeface="Aptos" panose="020B0004020202020204" pitchFamily="34" charset="0"/>
          </a:endParaRPr>
        </a:p>
      </dgm:t>
    </dgm:pt>
    <dgm:pt modelId="{4F93A316-9C61-5647-BEDD-A882FF325717}" type="sibTrans" cxnId="{231E1278-8317-1243-96DA-83A40F3D41E7}">
      <dgm:prSet custT="1"/>
      <dgm:spPr>
        <a:solidFill>
          <a:schemeClr val="bg1">
            <a:lumMod val="65000"/>
          </a:schemeClr>
        </a:solidFill>
      </dgm:spPr>
      <dgm:t>
        <a:bodyPr/>
        <a:lstStyle/>
        <a:p>
          <a:endParaRPr lang="id-ID" sz="1100" i="1" noProof="1">
            <a:latin typeface="Aptos" panose="020B0004020202020204" pitchFamily="34" charset="0"/>
          </a:endParaRPr>
        </a:p>
      </dgm:t>
    </dgm:pt>
    <dgm:pt modelId="{EA82B69D-202D-4741-A166-A80B59BC1BF0}">
      <dgm:prSet phldrT="[Text]" custT="1"/>
      <dgm:spPr>
        <a:solidFill>
          <a:srgbClr val="C55724"/>
        </a:solidFill>
      </dgm:spPr>
      <dgm:t>
        <a:bodyPr/>
        <a:lstStyle/>
        <a:p>
          <a:pPr marL="11113" indent="0">
            <a:tabLst/>
          </a:pPr>
          <a:r>
            <a:rPr lang="id-ID" sz="1000" b="1" i="1" noProof="1">
              <a:latin typeface="Aptos" panose="020B0004020202020204" pitchFamily="34" charset="0"/>
            </a:rPr>
            <a:t>Evaluate</a:t>
          </a:r>
        </a:p>
      </dgm:t>
    </dgm:pt>
    <dgm:pt modelId="{03A4CE56-69CE-DD47-8716-F16E984D7A29}" type="parTrans" cxnId="{7740D77F-84E4-2A4A-9146-1F2DA4810D77}">
      <dgm:prSet/>
      <dgm:spPr/>
      <dgm:t>
        <a:bodyPr/>
        <a:lstStyle/>
        <a:p>
          <a:endParaRPr lang="en-US" sz="1100" i="1">
            <a:latin typeface="Aptos" panose="020B0004020202020204" pitchFamily="34" charset="0"/>
          </a:endParaRPr>
        </a:p>
      </dgm:t>
    </dgm:pt>
    <dgm:pt modelId="{A2DED824-6A96-6B40-A205-E6F29E9E795C}" type="sibTrans" cxnId="{7740D77F-84E4-2A4A-9146-1F2DA4810D77}">
      <dgm:prSet custT="1"/>
      <dgm:spPr>
        <a:solidFill>
          <a:schemeClr val="bg1">
            <a:lumMod val="65000"/>
          </a:schemeClr>
        </a:solidFill>
      </dgm:spPr>
      <dgm:t>
        <a:bodyPr/>
        <a:lstStyle/>
        <a:p>
          <a:endParaRPr lang="id-ID" sz="1100" i="1" noProof="1">
            <a:latin typeface="Aptos" panose="020B0004020202020204" pitchFamily="34" charset="0"/>
          </a:endParaRPr>
        </a:p>
      </dgm:t>
    </dgm:pt>
    <dgm:pt modelId="{264E7437-0A5E-B74A-A10C-F65274F9FF4E}" type="pres">
      <dgm:prSet presAssocID="{B1AE5B2D-FEDD-494A-A597-0CE0636AEFFA}" presName="cycle" presStyleCnt="0">
        <dgm:presLayoutVars>
          <dgm:dir/>
          <dgm:resizeHandles val="exact"/>
        </dgm:presLayoutVars>
      </dgm:prSet>
      <dgm:spPr/>
    </dgm:pt>
    <dgm:pt modelId="{9AC76F7D-2A04-1B4A-A8EC-86F5CF5F0FB1}" type="pres">
      <dgm:prSet presAssocID="{5ECAFCA8-325F-854A-AB7B-6FEA6E7B2998}" presName="node" presStyleLbl="node1" presStyleIdx="0" presStyleCnt="8">
        <dgm:presLayoutVars>
          <dgm:bulletEnabled val="1"/>
        </dgm:presLayoutVars>
      </dgm:prSet>
      <dgm:spPr/>
    </dgm:pt>
    <dgm:pt modelId="{7A733FDA-45F7-EF4F-B880-52780BEBD430}" type="pres">
      <dgm:prSet presAssocID="{563F2CBF-08E3-364F-AD80-3F779847339D}" presName="sibTrans" presStyleLbl="sibTrans2D1" presStyleIdx="0" presStyleCnt="8"/>
      <dgm:spPr/>
    </dgm:pt>
    <dgm:pt modelId="{6137A860-EFC0-A046-97AD-6AF636252507}" type="pres">
      <dgm:prSet presAssocID="{563F2CBF-08E3-364F-AD80-3F779847339D}" presName="connectorText" presStyleLbl="sibTrans2D1" presStyleIdx="0" presStyleCnt="8"/>
      <dgm:spPr/>
    </dgm:pt>
    <dgm:pt modelId="{33EE50F6-7F7F-F443-84E3-0A812B90A893}" type="pres">
      <dgm:prSet presAssocID="{9710B9D9-3CE0-0241-8FD8-36D2F1CA5154}" presName="node" presStyleLbl="node1" presStyleIdx="1" presStyleCnt="8">
        <dgm:presLayoutVars>
          <dgm:bulletEnabled val="1"/>
        </dgm:presLayoutVars>
      </dgm:prSet>
      <dgm:spPr/>
    </dgm:pt>
    <dgm:pt modelId="{4B3238F3-0311-E54B-A01A-DB5376DAAE6F}" type="pres">
      <dgm:prSet presAssocID="{F4718783-DBDC-0342-AD7B-371967625FD2}" presName="sibTrans" presStyleLbl="sibTrans2D1" presStyleIdx="1" presStyleCnt="8"/>
      <dgm:spPr/>
    </dgm:pt>
    <dgm:pt modelId="{77ED88B0-080E-B441-BA3B-E91636B637FA}" type="pres">
      <dgm:prSet presAssocID="{F4718783-DBDC-0342-AD7B-371967625FD2}" presName="connectorText" presStyleLbl="sibTrans2D1" presStyleIdx="1" presStyleCnt="8"/>
      <dgm:spPr/>
    </dgm:pt>
    <dgm:pt modelId="{311186F6-1445-BD49-A860-912DBDFE7037}" type="pres">
      <dgm:prSet presAssocID="{01468DB1-5E09-A641-A45F-EFA12D03C0A4}" presName="node" presStyleLbl="node1" presStyleIdx="2" presStyleCnt="8">
        <dgm:presLayoutVars>
          <dgm:bulletEnabled val="1"/>
        </dgm:presLayoutVars>
      </dgm:prSet>
      <dgm:spPr/>
    </dgm:pt>
    <dgm:pt modelId="{4E360F5C-7FBC-1540-9AE0-8E8112C9A271}" type="pres">
      <dgm:prSet presAssocID="{57FE44B4-0CF7-044C-9D41-DE42EF4C1C60}" presName="sibTrans" presStyleLbl="sibTrans2D1" presStyleIdx="2" presStyleCnt="8"/>
      <dgm:spPr/>
    </dgm:pt>
    <dgm:pt modelId="{A28065A3-460F-F34D-8AC1-00F6B485A0E8}" type="pres">
      <dgm:prSet presAssocID="{57FE44B4-0CF7-044C-9D41-DE42EF4C1C60}" presName="connectorText" presStyleLbl="sibTrans2D1" presStyleIdx="2" presStyleCnt="8"/>
      <dgm:spPr/>
    </dgm:pt>
    <dgm:pt modelId="{78CF3314-6A01-0041-8A36-73D5E043F0A7}" type="pres">
      <dgm:prSet presAssocID="{485765E0-1475-8840-822A-F9D246855C5C}" presName="node" presStyleLbl="node1" presStyleIdx="3" presStyleCnt="8">
        <dgm:presLayoutVars>
          <dgm:bulletEnabled val="1"/>
        </dgm:presLayoutVars>
      </dgm:prSet>
      <dgm:spPr/>
    </dgm:pt>
    <dgm:pt modelId="{E1A64634-038B-494D-9352-067073029FEF}" type="pres">
      <dgm:prSet presAssocID="{606666D5-2244-3B4B-817B-2A2CE21BE13A}" presName="sibTrans" presStyleLbl="sibTrans2D1" presStyleIdx="3" presStyleCnt="8"/>
      <dgm:spPr/>
    </dgm:pt>
    <dgm:pt modelId="{C32199FF-33D7-794A-B231-8D8D5A079218}" type="pres">
      <dgm:prSet presAssocID="{606666D5-2244-3B4B-817B-2A2CE21BE13A}" presName="connectorText" presStyleLbl="sibTrans2D1" presStyleIdx="3" presStyleCnt="8"/>
      <dgm:spPr/>
    </dgm:pt>
    <dgm:pt modelId="{EE1DAEBF-1946-3144-9C9B-9A7196974D0D}" type="pres">
      <dgm:prSet presAssocID="{2716469D-8650-3A42-B647-C6825923390F}" presName="node" presStyleLbl="node1" presStyleIdx="4" presStyleCnt="8">
        <dgm:presLayoutVars>
          <dgm:bulletEnabled val="1"/>
        </dgm:presLayoutVars>
      </dgm:prSet>
      <dgm:spPr/>
    </dgm:pt>
    <dgm:pt modelId="{C4D399FD-FCAF-FD4B-A2CC-88E8E0D79D34}" type="pres">
      <dgm:prSet presAssocID="{1D4D196D-1F5E-354B-8F54-0397F1783F93}" presName="sibTrans" presStyleLbl="sibTrans2D1" presStyleIdx="4" presStyleCnt="8"/>
      <dgm:spPr/>
    </dgm:pt>
    <dgm:pt modelId="{51A2A031-1066-0845-A70A-657BA1692FC9}" type="pres">
      <dgm:prSet presAssocID="{1D4D196D-1F5E-354B-8F54-0397F1783F93}" presName="connectorText" presStyleLbl="sibTrans2D1" presStyleIdx="4" presStyleCnt="8"/>
      <dgm:spPr/>
    </dgm:pt>
    <dgm:pt modelId="{28842963-C29A-8245-8C14-0B6AB8C4ADFC}" type="pres">
      <dgm:prSet presAssocID="{E210E083-137E-404E-B6E7-0985EB949D17}" presName="node" presStyleLbl="node1" presStyleIdx="5" presStyleCnt="8">
        <dgm:presLayoutVars>
          <dgm:bulletEnabled val="1"/>
        </dgm:presLayoutVars>
      </dgm:prSet>
      <dgm:spPr/>
    </dgm:pt>
    <dgm:pt modelId="{8AD35B85-249B-E748-AD41-38613C02E966}" type="pres">
      <dgm:prSet presAssocID="{7B27463B-BD17-4740-97A5-34DF85C5194A}" presName="sibTrans" presStyleLbl="sibTrans2D1" presStyleIdx="5" presStyleCnt="8"/>
      <dgm:spPr/>
    </dgm:pt>
    <dgm:pt modelId="{57658F1E-117D-884E-9CD8-88FF463CB777}" type="pres">
      <dgm:prSet presAssocID="{7B27463B-BD17-4740-97A5-34DF85C5194A}" presName="connectorText" presStyleLbl="sibTrans2D1" presStyleIdx="5" presStyleCnt="8"/>
      <dgm:spPr/>
    </dgm:pt>
    <dgm:pt modelId="{025AE951-EE68-D74C-A0D9-51F8AFF37E5A}" type="pres">
      <dgm:prSet presAssocID="{8A9F7833-D2D6-0C4E-B986-DC22600A28CE}" presName="node" presStyleLbl="node1" presStyleIdx="6" presStyleCnt="8">
        <dgm:presLayoutVars>
          <dgm:bulletEnabled val="1"/>
        </dgm:presLayoutVars>
      </dgm:prSet>
      <dgm:spPr/>
    </dgm:pt>
    <dgm:pt modelId="{D8904A07-B32B-0F40-B3F0-506646D6C2F2}" type="pres">
      <dgm:prSet presAssocID="{4F93A316-9C61-5647-BEDD-A882FF325717}" presName="sibTrans" presStyleLbl="sibTrans2D1" presStyleIdx="6" presStyleCnt="8"/>
      <dgm:spPr/>
    </dgm:pt>
    <dgm:pt modelId="{FE26A05A-B40E-7C47-8793-A57D68BD6203}" type="pres">
      <dgm:prSet presAssocID="{4F93A316-9C61-5647-BEDD-A882FF325717}" presName="connectorText" presStyleLbl="sibTrans2D1" presStyleIdx="6" presStyleCnt="8"/>
      <dgm:spPr/>
    </dgm:pt>
    <dgm:pt modelId="{9ECE37AA-F95E-7046-BFD5-12A0C2CB2D29}" type="pres">
      <dgm:prSet presAssocID="{EA82B69D-202D-4741-A166-A80B59BC1BF0}" presName="node" presStyleLbl="node1" presStyleIdx="7" presStyleCnt="8">
        <dgm:presLayoutVars>
          <dgm:bulletEnabled val="1"/>
        </dgm:presLayoutVars>
      </dgm:prSet>
      <dgm:spPr/>
    </dgm:pt>
    <dgm:pt modelId="{0486AD71-7881-0A49-9F9B-47B48653EBD2}" type="pres">
      <dgm:prSet presAssocID="{A2DED824-6A96-6B40-A205-E6F29E9E795C}" presName="sibTrans" presStyleLbl="sibTrans2D1" presStyleIdx="7" presStyleCnt="8"/>
      <dgm:spPr/>
    </dgm:pt>
    <dgm:pt modelId="{B5DFECA0-A869-5E47-B466-2A0456F660C1}" type="pres">
      <dgm:prSet presAssocID="{A2DED824-6A96-6B40-A205-E6F29E9E795C}" presName="connectorText" presStyleLbl="sibTrans2D1" presStyleIdx="7" presStyleCnt="8"/>
      <dgm:spPr/>
    </dgm:pt>
  </dgm:ptLst>
  <dgm:cxnLst>
    <dgm:cxn modelId="{3136C901-0C38-3240-88BE-0CA4075BD0E9}" type="presOf" srcId="{563F2CBF-08E3-364F-AD80-3F779847339D}" destId="{7A733FDA-45F7-EF4F-B880-52780BEBD430}" srcOrd="0" destOrd="0" presId="urn:microsoft.com/office/officeart/2005/8/layout/cycle2"/>
    <dgm:cxn modelId="{E7BBFA1D-0252-C848-94AF-AB25B7124FD1}" type="presOf" srcId="{7B27463B-BD17-4740-97A5-34DF85C5194A}" destId="{57658F1E-117D-884E-9CD8-88FF463CB777}" srcOrd="1" destOrd="0" presId="urn:microsoft.com/office/officeart/2005/8/layout/cycle2"/>
    <dgm:cxn modelId="{634ABB20-AFD7-B34E-949D-40B4194A81C6}" srcId="{B1AE5B2D-FEDD-494A-A597-0CE0636AEFFA}" destId="{E210E083-137E-404E-B6E7-0985EB949D17}" srcOrd="5" destOrd="0" parTransId="{F30BBC64-D03C-844A-A2C7-37C8808B6610}" sibTransId="{7B27463B-BD17-4740-97A5-34DF85C5194A}"/>
    <dgm:cxn modelId="{FD25E125-C54A-364E-A057-703A8080FB73}" srcId="{B1AE5B2D-FEDD-494A-A597-0CE0636AEFFA}" destId="{9710B9D9-3CE0-0241-8FD8-36D2F1CA5154}" srcOrd="1" destOrd="0" parTransId="{C3FA3019-5E9F-5A4E-B19B-6FE852F462D4}" sibTransId="{F4718783-DBDC-0342-AD7B-371967625FD2}"/>
    <dgm:cxn modelId="{EA17D72E-F660-774A-97F9-24FF4DE0C2D1}" type="presOf" srcId="{F4718783-DBDC-0342-AD7B-371967625FD2}" destId="{77ED88B0-080E-B441-BA3B-E91636B637FA}" srcOrd="1" destOrd="0" presId="urn:microsoft.com/office/officeart/2005/8/layout/cycle2"/>
    <dgm:cxn modelId="{6A6DDC34-622D-4E4B-82AC-DE40F350633E}" type="presOf" srcId="{563F2CBF-08E3-364F-AD80-3F779847339D}" destId="{6137A860-EFC0-A046-97AD-6AF636252507}" srcOrd="1" destOrd="0" presId="urn:microsoft.com/office/officeart/2005/8/layout/cycle2"/>
    <dgm:cxn modelId="{ADD2A63A-3674-2B4C-BBCD-7D6DEC088453}" type="presOf" srcId="{9710B9D9-3CE0-0241-8FD8-36D2F1CA5154}" destId="{33EE50F6-7F7F-F443-84E3-0A812B90A893}" srcOrd="0" destOrd="0" presId="urn:microsoft.com/office/officeart/2005/8/layout/cycle2"/>
    <dgm:cxn modelId="{0429AD3A-5715-EA4A-A298-00E003D027D1}" type="presOf" srcId="{5ECAFCA8-325F-854A-AB7B-6FEA6E7B2998}" destId="{9AC76F7D-2A04-1B4A-A8EC-86F5CF5F0FB1}" srcOrd="0" destOrd="0" presId="urn:microsoft.com/office/officeart/2005/8/layout/cycle2"/>
    <dgm:cxn modelId="{E77F473D-BAA0-CC49-A2E8-655F34B58DD0}" type="presOf" srcId="{1D4D196D-1F5E-354B-8F54-0397F1783F93}" destId="{51A2A031-1066-0845-A70A-657BA1692FC9}" srcOrd="1" destOrd="0" presId="urn:microsoft.com/office/officeart/2005/8/layout/cycle2"/>
    <dgm:cxn modelId="{235E6F60-491F-6947-B063-3CDAABC23AE9}" type="presOf" srcId="{A2DED824-6A96-6B40-A205-E6F29E9E795C}" destId="{0486AD71-7881-0A49-9F9B-47B48653EBD2}" srcOrd="0" destOrd="0" presId="urn:microsoft.com/office/officeart/2005/8/layout/cycle2"/>
    <dgm:cxn modelId="{8F4DD060-C374-B14A-8475-3BF218EB60F6}" type="presOf" srcId="{606666D5-2244-3B4B-817B-2A2CE21BE13A}" destId="{E1A64634-038B-494D-9352-067073029FEF}" srcOrd="0" destOrd="0" presId="urn:microsoft.com/office/officeart/2005/8/layout/cycle2"/>
    <dgm:cxn modelId="{5C123066-D4CF-9C4A-8EEE-FD6EABF78568}" type="presOf" srcId="{B1AE5B2D-FEDD-494A-A597-0CE0636AEFFA}" destId="{264E7437-0A5E-B74A-A10C-F65274F9FF4E}" srcOrd="0" destOrd="0" presId="urn:microsoft.com/office/officeart/2005/8/layout/cycle2"/>
    <dgm:cxn modelId="{1B512D68-6D99-2A43-B170-66A90A2B2DF3}" type="presOf" srcId="{E210E083-137E-404E-B6E7-0985EB949D17}" destId="{28842963-C29A-8245-8C14-0B6AB8C4ADFC}" srcOrd="0" destOrd="0" presId="urn:microsoft.com/office/officeart/2005/8/layout/cycle2"/>
    <dgm:cxn modelId="{E2A7DA69-E63B-6745-952E-72812CF66133}" type="presOf" srcId="{F4718783-DBDC-0342-AD7B-371967625FD2}" destId="{4B3238F3-0311-E54B-A01A-DB5376DAAE6F}" srcOrd="0" destOrd="0" presId="urn:microsoft.com/office/officeart/2005/8/layout/cycle2"/>
    <dgm:cxn modelId="{B986F86A-EA21-7A45-AAFE-DB98E0A8764F}" srcId="{B1AE5B2D-FEDD-494A-A597-0CE0636AEFFA}" destId="{5ECAFCA8-325F-854A-AB7B-6FEA6E7B2998}" srcOrd="0" destOrd="0" parTransId="{97339E3A-2FF9-6A4F-9193-1BB1FB1D8DE1}" sibTransId="{563F2CBF-08E3-364F-AD80-3F779847339D}"/>
    <dgm:cxn modelId="{0D328E4B-331B-FB4E-B8B3-8C8A67BFB632}" type="presOf" srcId="{57FE44B4-0CF7-044C-9D41-DE42EF4C1C60}" destId="{A28065A3-460F-F34D-8AC1-00F6B485A0E8}" srcOrd="1" destOrd="0" presId="urn:microsoft.com/office/officeart/2005/8/layout/cycle2"/>
    <dgm:cxn modelId="{56C0876C-8FBB-F64B-81B0-2E746B1895E5}" type="presOf" srcId="{EA82B69D-202D-4741-A166-A80B59BC1BF0}" destId="{9ECE37AA-F95E-7046-BFD5-12A0C2CB2D29}" srcOrd="0" destOrd="0" presId="urn:microsoft.com/office/officeart/2005/8/layout/cycle2"/>
    <dgm:cxn modelId="{28A9964E-AFE3-294B-8B62-DE3D9B9B56D6}" type="presOf" srcId="{606666D5-2244-3B4B-817B-2A2CE21BE13A}" destId="{C32199FF-33D7-794A-B231-8D8D5A079218}" srcOrd="1" destOrd="0" presId="urn:microsoft.com/office/officeart/2005/8/layout/cycle2"/>
    <dgm:cxn modelId="{231E1278-8317-1243-96DA-83A40F3D41E7}" srcId="{B1AE5B2D-FEDD-494A-A597-0CE0636AEFFA}" destId="{8A9F7833-D2D6-0C4E-B986-DC22600A28CE}" srcOrd="6" destOrd="0" parTransId="{E10E4790-1D3B-0648-841A-2C19AC9ACFB9}" sibTransId="{4F93A316-9C61-5647-BEDD-A882FF325717}"/>
    <dgm:cxn modelId="{73D5CC5A-3BB4-E54D-BDAC-6482D2645C15}" type="presOf" srcId="{1D4D196D-1F5E-354B-8F54-0397F1783F93}" destId="{C4D399FD-FCAF-FD4B-A2CC-88E8E0D79D34}" srcOrd="0" destOrd="0" presId="urn:microsoft.com/office/officeart/2005/8/layout/cycle2"/>
    <dgm:cxn modelId="{8A17D97C-F9F6-6441-ABAA-29080FB5B3D7}" type="presOf" srcId="{4F93A316-9C61-5647-BEDD-A882FF325717}" destId="{D8904A07-B32B-0F40-B3F0-506646D6C2F2}" srcOrd="0" destOrd="0" presId="urn:microsoft.com/office/officeart/2005/8/layout/cycle2"/>
    <dgm:cxn modelId="{7740D77F-84E4-2A4A-9146-1F2DA4810D77}" srcId="{B1AE5B2D-FEDD-494A-A597-0CE0636AEFFA}" destId="{EA82B69D-202D-4741-A166-A80B59BC1BF0}" srcOrd="7" destOrd="0" parTransId="{03A4CE56-69CE-DD47-8716-F16E984D7A29}" sibTransId="{A2DED824-6A96-6B40-A205-E6F29E9E795C}"/>
    <dgm:cxn modelId="{38C3CD8D-DC76-0D40-B076-A31AF3636569}" srcId="{B1AE5B2D-FEDD-494A-A597-0CE0636AEFFA}" destId="{01468DB1-5E09-A641-A45F-EFA12D03C0A4}" srcOrd="2" destOrd="0" parTransId="{EA316309-8ACD-8643-B589-018851788E21}" sibTransId="{57FE44B4-0CF7-044C-9D41-DE42EF4C1C60}"/>
    <dgm:cxn modelId="{7BA1C990-CA9A-D249-A337-0EBE608A1975}" srcId="{B1AE5B2D-FEDD-494A-A597-0CE0636AEFFA}" destId="{2716469D-8650-3A42-B647-C6825923390F}" srcOrd="4" destOrd="0" parTransId="{95CBF22F-FA70-AD46-99E3-22C880A08196}" sibTransId="{1D4D196D-1F5E-354B-8F54-0397F1783F93}"/>
    <dgm:cxn modelId="{F2032298-DDFE-A44E-AAED-690F45932A5B}" type="presOf" srcId="{A2DED824-6A96-6B40-A205-E6F29E9E795C}" destId="{B5DFECA0-A869-5E47-B466-2A0456F660C1}" srcOrd="1" destOrd="0" presId="urn:microsoft.com/office/officeart/2005/8/layout/cycle2"/>
    <dgm:cxn modelId="{DF1C87AD-5073-4E40-B53E-AC6405B0AC29}" type="presOf" srcId="{2716469D-8650-3A42-B647-C6825923390F}" destId="{EE1DAEBF-1946-3144-9C9B-9A7196974D0D}" srcOrd="0" destOrd="0" presId="urn:microsoft.com/office/officeart/2005/8/layout/cycle2"/>
    <dgm:cxn modelId="{6B471DB1-A9C8-7D41-8614-5E6552BABBCF}" type="presOf" srcId="{485765E0-1475-8840-822A-F9D246855C5C}" destId="{78CF3314-6A01-0041-8A36-73D5E043F0A7}" srcOrd="0" destOrd="0" presId="urn:microsoft.com/office/officeart/2005/8/layout/cycle2"/>
    <dgm:cxn modelId="{3B8DA9C7-4800-A24D-A329-CC8429AC26DF}" type="presOf" srcId="{4F93A316-9C61-5647-BEDD-A882FF325717}" destId="{FE26A05A-B40E-7C47-8793-A57D68BD6203}" srcOrd="1" destOrd="0" presId="urn:microsoft.com/office/officeart/2005/8/layout/cycle2"/>
    <dgm:cxn modelId="{FBFEB6E9-DF28-6E45-9FB7-9FB98274D9F6}" type="presOf" srcId="{01468DB1-5E09-A641-A45F-EFA12D03C0A4}" destId="{311186F6-1445-BD49-A860-912DBDFE7037}" srcOrd="0" destOrd="0" presId="urn:microsoft.com/office/officeart/2005/8/layout/cycle2"/>
    <dgm:cxn modelId="{2CD102ED-1603-BA4A-B7B5-3212209D9EBB}" srcId="{B1AE5B2D-FEDD-494A-A597-0CE0636AEFFA}" destId="{485765E0-1475-8840-822A-F9D246855C5C}" srcOrd="3" destOrd="0" parTransId="{BE13A104-7594-B643-8EBB-6A0759DB4888}" sibTransId="{606666D5-2244-3B4B-817B-2A2CE21BE13A}"/>
    <dgm:cxn modelId="{FC3BC7F3-A43A-BE45-9D3D-E6955E828AB8}" type="presOf" srcId="{57FE44B4-0CF7-044C-9D41-DE42EF4C1C60}" destId="{4E360F5C-7FBC-1540-9AE0-8E8112C9A271}" srcOrd="0" destOrd="0" presId="urn:microsoft.com/office/officeart/2005/8/layout/cycle2"/>
    <dgm:cxn modelId="{567FE5FE-8A65-604F-8502-6127C81411A8}" type="presOf" srcId="{8A9F7833-D2D6-0C4E-B986-DC22600A28CE}" destId="{025AE951-EE68-D74C-A0D9-51F8AFF37E5A}" srcOrd="0" destOrd="0" presId="urn:microsoft.com/office/officeart/2005/8/layout/cycle2"/>
    <dgm:cxn modelId="{946A08FF-0D61-D544-BC2D-7E1357537FE2}" type="presOf" srcId="{7B27463B-BD17-4740-97A5-34DF85C5194A}" destId="{8AD35B85-249B-E748-AD41-38613C02E966}" srcOrd="0" destOrd="0" presId="urn:microsoft.com/office/officeart/2005/8/layout/cycle2"/>
    <dgm:cxn modelId="{FD6D8F85-3961-D340-A8E4-C5FA5A7DD08E}" type="presParOf" srcId="{264E7437-0A5E-B74A-A10C-F65274F9FF4E}" destId="{9AC76F7D-2A04-1B4A-A8EC-86F5CF5F0FB1}" srcOrd="0" destOrd="0" presId="urn:microsoft.com/office/officeart/2005/8/layout/cycle2"/>
    <dgm:cxn modelId="{B46BF324-2783-F944-97EA-D3951B9AD5B3}" type="presParOf" srcId="{264E7437-0A5E-B74A-A10C-F65274F9FF4E}" destId="{7A733FDA-45F7-EF4F-B880-52780BEBD430}" srcOrd="1" destOrd="0" presId="urn:microsoft.com/office/officeart/2005/8/layout/cycle2"/>
    <dgm:cxn modelId="{495ADECA-17D0-C441-9A8A-F8BB96B5CA83}" type="presParOf" srcId="{7A733FDA-45F7-EF4F-B880-52780BEBD430}" destId="{6137A860-EFC0-A046-97AD-6AF636252507}" srcOrd="0" destOrd="0" presId="urn:microsoft.com/office/officeart/2005/8/layout/cycle2"/>
    <dgm:cxn modelId="{DE6958BF-0FB4-5149-9677-285E008E46C3}" type="presParOf" srcId="{264E7437-0A5E-B74A-A10C-F65274F9FF4E}" destId="{33EE50F6-7F7F-F443-84E3-0A812B90A893}" srcOrd="2" destOrd="0" presId="urn:microsoft.com/office/officeart/2005/8/layout/cycle2"/>
    <dgm:cxn modelId="{CE2D7B37-CF0E-0E4B-BBEB-5C417A4D4E0A}" type="presParOf" srcId="{264E7437-0A5E-B74A-A10C-F65274F9FF4E}" destId="{4B3238F3-0311-E54B-A01A-DB5376DAAE6F}" srcOrd="3" destOrd="0" presId="urn:microsoft.com/office/officeart/2005/8/layout/cycle2"/>
    <dgm:cxn modelId="{494F7E56-63F9-3240-8884-5D5A36D7C99A}" type="presParOf" srcId="{4B3238F3-0311-E54B-A01A-DB5376DAAE6F}" destId="{77ED88B0-080E-B441-BA3B-E91636B637FA}" srcOrd="0" destOrd="0" presId="urn:microsoft.com/office/officeart/2005/8/layout/cycle2"/>
    <dgm:cxn modelId="{C83CF760-1075-634A-A8EB-B16FC2B85F5A}" type="presParOf" srcId="{264E7437-0A5E-B74A-A10C-F65274F9FF4E}" destId="{311186F6-1445-BD49-A860-912DBDFE7037}" srcOrd="4" destOrd="0" presId="urn:microsoft.com/office/officeart/2005/8/layout/cycle2"/>
    <dgm:cxn modelId="{A82EEF13-33BF-C849-B5EA-17A7BA5BBDE5}" type="presParOf" srcId="{264E7437-0A5E-B74A-A10C-F65274F9FF4E}" destId="{4E360F5C-7FBC-1540-9AE0-8E8112C9A271}" srcOrd="5" destOrd="0" presId="urn:microsoft.com/office/officeart/2005/8/layout/cycle2"/>
    <dgm:cxn modelId="{DEFC0AFC-9997-7648-ACC5-0C5B3294F55A}" type="presParOf" srcId="{4E360F5C-7FBC-1540-9AE0-8E8112C9A271}" destId="{A28065A3-460F-F34D-8AC1-00F6B485A0E8}" srcOrd="0" destOrd="0" presId="urn:microsoft.com/office/officeart/2005/8/layout/cycle2"/>
    <dgm:cxn modelId="{01B18980-7922-2A4E-AD72-C0350A617715}" type="presParOf" srcId="{264E7437-0A5E-B74A-A10C-F65274F9FF4E}" destId="{78CF3314-6A01-0041-8A36-73D5E043F0A7}" srcOrd="6" destOrd="0" presId="urn:microsoft.com/office/officeart/2005/8/layout/cycle2"/>
    <dgm:cxn modelId="{95B323DD-C233-CC4B-B013-96FAAD70F187}" type="presParOf" srcId="{264E7437-0A5E-B74A-A10C-F65274F9FF4E}" destId="{E1A64634-038B-494D-9352-067073029FEF}" srcOrd="7" destOrd="0" presId="urn:microsoft.com/office/officeart/2005/8/layout/cycle2"/>
    <dgm:cxn modelId="{2ACD0F66-9A62-3645-ABF5-1A67519AEE23}" type="presParOf" srcId="{E1A64634-038B-494D-9352-067073029FEF}" destId="{C32199FF-33D7-794A-B231-8D8D5A079218}" srcOrd="0" destOrd="0" presId="urn:microsoft.com/office/officeart/2005/8/layout/cycle2"/>
    <dgm:cxn modelId="{6DF8A169-6EDB-204F-9A5C-4D982B579728}" type="presParOf" srcId="{264E7437-0A5E-B74A-A10C-F65274F9FF4E}" destId="{EE1DAEBF-1946-3144-9C9B-9A7196974D0D}" srcOrd="8" destOrd="0" presId="urn:microsoft.com/office/officeart/2005/8/layout/cycle2"/>
    <dgm:cxn modelId="{D3D11149-54E7-AD41-9A0E-965C228F0548}" type="presParOf" srcId="{264E7437-0A5E-B74A-A10C-F65274F9FF4E}" destId="{C4D399FD-FCAF-FD4B-A2CC-88E8E0D79D34}" srcOrd="9" destOrd="0" presId="urn:microsoft.com/office/officeart/2005/8/layout/cycle2"/>
    <dgm:cxn modelId="{1DCDA73E-4AF7-9840-9AF4-78ACFE10CF2B}" type="presParOf" srcId="{C4D399FD-FCAF-FD4B-A2CC-88E8E0D79D34}" destId="{51A2A031-1066-0845-A70A-657BA1692FC9}" srcOrd="0" destOrd="0" presId="urn:microsoft.com/office/officeart/2005/8/layout/cycle2"/>
    <dgm:cxn modelId="{3A09A3BC-FE72-6C40-9B65-139F7D6B9C3E}" type="presParOf" srcId="{264E7437-0A5E-B74A-A10C-F65274F9FF4E}" destId="{28842963-C29A-8245-8C14-0B6AB8C4ADFC}" srcOrd="10" destOrd="0" presId="urn:microsoft.com/office/officeart/2005/8/layout/cycle2"/>
    <dgm:cxn modelId="{9BE1CC4E-D0E8-ED4F-8CAE-EECAC53B9612}" type="presParOf" srcId="{264E7437-0A5E-B74A-A10C-F65274F9FF4E}" destId="{8AD35B85-249B-E748-AD41-38613C02E966}" srcOrd="11" destOrd="0" presId="urn:microsoft.com/office/officeart/2005/8/layout/cycle2"/>
    <dgm:cxn modelId="{921DC892-5576-5F41-BE93-22CD85519678}" type="presParOf" srcId="{8AD35B85-249B-E748-AD41-38613C02E966}" destId="{57658F1E-117D-884E-9CD8-88FF463CB777}" srcOrd="0" destOrd="0" presId="urn:microsoft.com/office/officeart/2005/8/layout/cycle2"/>
    <dgm:cxn modelId="{A34557D3-C350-C84B-A243-8169AD26EC07}" type="presParOf" srcId="{264E7437-0A5E-B74A-A10C-F65274F9FF4E}" destId="{025AE951-EE68-D74C-A0D9-51F8AFF37E5A}" srcOrd="12" destOrd="0" presId="urn:microsoft.com/office/officeart/2005/8/layout/cycle2"/>
    <dgm:cxn modelId="{2B61F52E-B5D5-A142-ADA3-506A0A1EF5A5}" type="presParOf" srcId="{264E7437-0A5E-B74A-A10C-F65274F9FF4E}" destId="{D8904A07-B32B-0F40-B3F0-506646D6C2F2}" srcOrd="13" destOrd="0" presId="urn:microsoft.com/office/officeart/2005/8/layout/cycle2"/>
    <dgm:cxn modelId="{6AF73ED2-2F75-5D4E-A3B8-DF8F55DFC291}" type="presParOf" srcId="{D8904A07-B32B-0F40-B3F0-506646D6C2F2}" destId="{FE26A05A-B40E-7C47-8793-A57D68BD6203}" srcOrd="0" destOrd="0" presId="urn:microsoft.com/office/officeart/2005/8/layout/cycle2"/>
    <dgm:cxn modelId="{5C008891-19B6-9240-A0AE-2C475CC189E3}" type="presParOf" srcId="{264E7437-0A5E-B74A-A10C-F65274F9FF4E}" destId="{9ECE37AA-F95E-7046-BFD5-12A0C2CB2D29}" srcOrd="14" destOrd="0" presId="urn:microsoft.com/office/officeart/2005/8/layout/cycle2"/>
    <dgm:cxn modelId="{119B8E04-BEE1-1240-B250-14EC4DFD65B5}" type="presParOf" srcId="{264E7437-0A5E-B74A-A10C-F65274F9FF4E}" destId="{0486AD71-7881-0A49-9F9B-47B48653EBD2}" srcOrd="15" destOrd="0" presId="urn:microsoft.com/office/officeart/2005/8/layout/cycle2"/>
    <dgm:cxn modelId="{E9DEF846-842B-CE46-ABF8-C01BAA2FCD43}" type="presParOf" srcId="{0486AD71-7881-0A49-9F9B-47B48653EBD2}" destId="{B5DFECA0-A869-5E47-B466-2A0456F660C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76F7D-2A04-1B4A-A8EC-86F5CF5F0FB1}">
      <dsp:nvSpPr>
        <dsp:cNvPr id="0" name=""/>
        <dsp:cNvSpPr/>
      </dsp:nvSpPr>
      <dsp:spPr>
        <a:xfrm>
          <a:off x="1797627" y="374"/>
          <a:ext cx="787532" cy="787532"/>
        </a:xfrm>
        <a:prstGeom prst="ellipse">
          <a:avLst/>
        </a:prstGeom>
        <a:solidFill>
          <a:srgbClr val="C5572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b="1" i="1" kern="1200" noProof="1">
              <a:latin typeface="Aptos" panose="020B0004020202020204" pitchFamily="34" charset="0"/>
            </a:rPr>
            <a:t>Specify needs</a:t>
          </a:r>
        </a:p>
      </dsp:txBody>
      <dsp:txXfrm>
        <a:off x="1912958" y="115705"/>
        <a:ext cx="556870" cy="556870"/>
      </dsp:txXfrm>
    </dsp:sp>
    <dsp:sp modelId="{7A733FDA-45F7-EF4F-B880-52780BEBD430}">
      <dsp:nvSpPr>
        <dsp:cNvPr id="0" name=""/>
        <dsp:cNvSpPr/>
      </dsp:nvSpPr>
      <dsp:spPr>
        <a:xfrm rot="1350000">
          <a:off x="2627639" y="485382"/>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2630034" y="526500"/>
        <a:ext cx="146820" cy="159476"/>
      </dsp:txXfrm>
    </dsp:sp>
    <dsp:sp modelId="{33EE50F6-7F7F-F443-84E3-0A812B90A893}">
      <dsp:nvSpPr>
        <dsp:cNvPr id="0" name=""/>
        <dsp:cNvSpPr/>
      </dsp:nvSpPr>
      <dsp:spPr>
        <a:xfrm>
          <a:off x="2890832" y="453194"/>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Design</a:t>
          </a:r>
        </a:p>
      </dsp:txBody>
      <dsp:txXfrm>
        <a:off x="3006163" y="568525"/>
        <a:ext cx="556870" cy="556870"/>
      </dsp:txXfrm>
    </dsp:sp>
    <dsp:sp modelId="{4B3238F3-0311-E54B-A01A-DB5376DAAE6F}">
      <dsp:nvSpPr>
        <dsp:cNvPr id="0" name=""/>
        <dsp:cNvSpPr/>
      </dsp:nvSpPr>
      <dsp:spPr>
        <a:xfrm rot="4050000">
          <a:off x="3403864" y="1255182"/>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3423286" y="1279273"/>
        <a:ext cx="146820" cy="159476"/>
      </dsp:txXfrm>
    </dsp:sp>
    <dsp:sp modelId="{311186F6-1445-BD49-A860-912DBDFE7037}">
      <dsp:nvSpPr>
        <dsp:cNvPr id="0" name=""/>
        <dsp:cNvSpPr/>
      </dsp:nvSpPr>
      <dsp:spPr>
        <a:xfrm>
          <a:off x="3343651" y="1546398"/>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Build</a:t>
          </a:r>
        </a:p>
      </dsp:txBody>
      <dsp:txXfrm>
        <a:off x="3458982" y="1661729"/>
        <a:ext cx="556870" cy="556870"/>
      </dsp:txXfrm>
    </dsp:sp>
    <dsp:sp modelId="{4E360F5C-7FBC-1540-9AE0-8E8112C9A271}">
      <dsp:nvSpPr>
        <dsp:cNvPr id="0" name=""/>
        <dsp:cNvSpPr/>
      </dsp:nvSpPr>
      <dsp:spPr>
        <a:xfrm rot="6750000">
          <a:off x="3408407" y="2348386"/>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3451908" y="2372477"/>
        <a:ext cx="146820" cy="159476"/>
      </dsp:txXfrm>
    </dsp:sp>
    <dsp:sp modelId="{78CF3314-6A01-0041-8A36-73D5E043F0A7}">
      <dsp:nvSpPr>
        <dsp:cNvPr id="0" name=""/>
        <dsp:cNvSpPr/>
      </dsp:nvSpPr>
      <dsp:spPr>
        <a:xfrm>
          <a:off x="2890832" y="2639602"/>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Collect</a:t>
          </a:r>
        </a:p>
      </dsp:txBody>
      <dsp:txXfrm>
        <a:off x="3006163" y="2754933"/>
        <a:ext cx="556870" cy="556870"/>
      </dsp:txXfrm>
    </dsp:sp>
    <dsp:sp modelId="{E1A64634-038B-494D-9352-067073029FEF}">
      <dsp:nvSpPr>
        <dsp:cNvPr id="0" name=""/>
        <dsp:cNvSpPr/>
      </dsp:nvSpPr>
      <dsp:spPr>
        <a:xfrm rot="9450000">
          <a:off x="2638608" y="3124610"/>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2699136" y="3165728"/>
        <a:ext cx="146820" cy="159476"/>
      </dsp:txXfrm>
    </dsp:sp>
    <dsp:sp modelId="{EE1DAEBF-1946-3144-9C9B-9A7196974D0D}">
      <dsp:nvSpPr>
        <dsp:cNvPr id="0" name=""/>
        <dsp:cNvSpPr/>
      </dsp:nvSpPr>
      <dsp:spPr>
        <a:xfrm>
          <a:off x="1797627" y="3092422"/>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Process</a:t>
          </a:r>
        </a:p>
      </dsp:txBody>
      <dsp:txXfrm>
        <a:off x="1912958" y="3207753"/>
        <a:ext cx="556870" cy="556870"/>
      </dsp:txXfrm>
    </dsp:sp>
    <dsp:sp modelId="{C4D399FD-FCAF-FD4B-A2CC-88E8E0D79D34}">
      <dsp:nvSpPr>
        <dsp:cNvPr id="0" name=""/>
        <dsp:cNvSpPr/>
      </dsp:nvSpPr>
      <dsp:spPr>
        <a:xfrm rot="12150000">
          <a:off x="1545404" y="3129154"/>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1605932" y="3194352"/>
        <a:ext cx="146820" cy="159476"/>
      </dsp:txXfrm>
    </dsp:sp>
    <dsp:sp modelId="{28842963-C29A-8245-8C14-0B6AB8C4ADFC}">
      <dsp:nvSpPr>
        <dsp:cNvPr id="0" name=""/>
        <dsp:cNvSpPr/>
      </dsp:nvSpPr>
      <dsp:spPr>
        <a:xfrm>
          <a:off x="704423" y="2639602"/>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Analyze</a:t>
          </a:r>
        </a:p>
      </dsp:txBody>
      <dsp:txXfrm>
        <a:off x="819754" y="2754933"/>
        <a:ext cx="556870" cy="556870"/>
      </dsp:txXfrm>
    </dsp:sp>
    <dsp:sp modelId="{8AD35B85-249B-E748-AD41-38613C02E966}">
      <dsp:nvSpPr>
        <dsp:cNvPr id="0" name=""/>
        <dsp:cNvSpPr/>
      </dsp:nvSpPr>
      <dsp:spPr>
        <a:xfrm rot="14850000">
          <a:off x="769179" y="2359354"/>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812680" y="2441579"/>
        <a:ext cx="146820" cy="159476"/>
      </dsp:txXfrm>
    </dsp:sp>
    <dsp:sp modelId="{025AE951-EE68-D74C-A0D9-51F8AFF37E5A}">
      <dsp:nvSpPr>
        <dsp:cNvPr id="0" name=""/>
        <dsp:cNvSpPr/>
      </dsp:nvSpPr>
      <dsp:spPr>
        <a:xfrm>
          <a:off x="251603" y="1546398"/>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Disseminate</a:t>
          </a:r>
        </a:p>
      </dsp:txBody>
      <dsp:txXfrm>
        <a:off x="366934" y="1661729"/>
        <a:ext cx="556870" cy="556870"/>
      </dsp:txXfrm>
    </dsp:sp>
    <dsp:sp modelId="{D8904A07-B32B-0F40-B3F0-506646D6C2F2}">
      <dsp:nvSpPr>
        <dsp:cNvPr id="0" name=""/>
        <dsp:cNvSpPr/>
      </dsp:nvSpPr>
      <dsp:spPr>
        <a:xfrm rot="17550000">
          <a:off x="764636" y="1266150"/>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784058" y="1348375"/>
        <a:ext cx="146820" cy="159476"/>
      </dsp:txXfrm>
    </dsp:sp>
    <dsp:sp modelId="{9ECE37AA-F95E-7046-BFD5-12A0C2CB2D29}">
      <dsp:nvSpPr>
        <dsp:cNvPr id="0" name=""/>
        <dsp:cNvSpPr/>
      </dsp:nvSpPr>
      <dsp:spPr>
        <a:xfrm>
          <a:off x="704423" y="453194"/>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Evaluate</a:t>
          </a:r>
        </a:p>
      </dsp:txBody>
      <dsp:txXfrm>
        <a:off x="819754" y="568525"/>
        <a:ext cx="556870" cy="556870"/>
      </dsp:txXfrm>
    </dsp:sp>
    <dsp:sp modelId="{0486AD71-7881-0A49-9F9B-47B48653EBD2}">
      <dsp:nvSpPr>
        <dsp:cNvPr id="0" name=""/>
        <dsp:cNvSpPr/>
      </dsp:nvSpPr>
      <dsp:spPr>
        <a:xfrm rot="20250000">
          <a:off x="1534435" y="489925"/>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1536830" y="555123"/>
        <a:ext cx="146820" cy="1594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76F7D-2A04-1B4A-A8EC-86F5CF5F0FB1}">
      <dsp:nvSpPr>
        <dsp:cNvPr id="0" name=""/>
        <dsp:cNvSpPr/>
      </dsp:nvSpPr>
      <dsp:spPr>
        <a:xfrm>
          <a:off x="1797627" y="374"/>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Specify needs</a:t>
          </a:r>
        </a:p>
      </dsp:txBody>
      <dsp:txXfrm>
        <a:off x="1912958" y="115705"/>
        <a:ext cx="556870" cy="556870"/>
      </dsp:txXfrm>
    </dsp:sp>
    <dsp:sp modelId="{7A733FDA-45F7-EF4F-B880-52780BEBD430}">
      <dsp:nvSpPr>
        <dsp:cNvPr id="0" name=""/>
        <dsp:cNvSpPr/>
      </dsp:nvSpPr>
      <dsp:spPr>
        <a:xfrm rot="1350000">
          <a:off x="2627639" y="485382"/>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2630034" y="526500"/>
        <a:ext cx="146820" cy="159476"/>
      </dsp:txXfrm>
    </dsp:sp>
    <dsp:sp modelId="{33EE50F6-7F7F-F443-84E3-0A812B90A893}">
      <dsp:nvSpPr>
        <dsp:cNvPr id="0" name=""/>
        <dsp:cNvSpPr/>
      </dsp:nvSpPr>
      <dsp:spPr>
        <a:xfrm>
          <a:off x="2890832" y="453194"/>
          <a:ext cx="787532" cy="787532"/>
        </a:xfrm>
        <a:prstGeom prst="ellipse">
          <a:avLst/>
        </a:prstGeom>
        <a:solidFill>
          <a:srgbClr val="C5572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b="1" i="1" kern="1200" noProof="1">
              <a:latin typeface="Aptos" panose="020B0004020202020204" pitchFamily="34" charset="0"/>
            </a:rPr>
            <a:t>Design</a:t>
          </a:r>
        </a:p>
      </dsp:txBody>
      <dsp:txXfrm>
        <a:off x="3006163" y="568525"/>
        <a:ext cx="556870" cy="556870"/>
      </dsp:txXfrm>
    </dsp:sp>
    <dsp:sp modelId="{4B3238F3-0311-E54B-A01A-DB5376DAAE6F}">
      <dsp:nvSpPr>
        <dsp:cNvPr id="0" name=""/>
        <dsp:cNvSpPr/>
      </dsp:nvSpPr>
      <dsp:spPr>
        <a:xfrm rot="4050000">
          <a:off x="3403864" y="1255182"/>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3423286" y="1279273"/>
        <a:ext cx="146820" cy="159476"/>
      </dsp:txXfrm>
    </dsp:sp>
    <dsp:sp modelId="{311186F6-1445-BD49-A860-912DBDFE7037}">
      <dsp:nvSpPr>
        <dsp:cNvPr id="0" name=""/>
        <dsp:cNvSpPr/>
      </dsp:nvSpPr>
      <dsp:spPr>
        <a:xfrm>
          <a:off x="3343651" y="1546398"/>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Build</a:t>
          </a:r>
        </a:p>
      </dsp:txBody>
      <dsp:txXfrm>
        <a:off x="3458982" y="1661729"/>
        <a:ext cx="556870" cy="556870"/>
      </dsp:txXfrm>
    </dsp:sp>
    <dsp:sp modelId="{4E360F5C-7FBC-1540-9AE0-8E8112C9A271}">
      <dsp:nvSpPr>
        <dsp:cNvPr id="0" name=""/>
        <dsp:cNvSpPr/>
      </dsp:nvSpPr>
      <dsp:spPr>
        <a:xfrm rot="6750000">
          <a:off x="3408407" y="2348386"/>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3451908" y="2372477"/>
        <a:ext cx="146820" cy="159476"/>
      </dsp:txXfrm>
    </dsp:sp>
    <dsp:sp modelId="{78CF3314-6A01-0041-8A36-73D5E043F0A7}">
      <dsp:nvSpPr>
        <dsp:cNvPr id="0" name=""/>
        <dsp:cNvSpPr/>
      </dsp:nvSpPr>
      <dsp:spPr>
        <a:xfrm>
          <a:off x="2890832" y="2639602"/>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Collect</a:t>
          </a:r>
        </a:p>
      </dsp:txBody>
      <dsp:txXfrm>
        <a:off x="3006163" y="2754933"/>
        <a:ext cx="556870" cy="556870"/>
      </dsp:txXfrm>
    </dsp:sp>
    <dsp:sp modelId="{E1A64634-038B-494D-9352-067073029FEF}">
      <dsp:nvSpPr>
        <dsp:cNvPr id="0" name=""/>
        <dsp:cNvSpPr/>
      </dsp:nvSpPr>
      <dsp:spPr>
        <a:xfrm rot="9450000">
          <a:off x="2638608" y="3124610"/>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2699136" y="3165728"/>
        <a:ext cx="146820" cy="159476"/>
      </dsp:txXfrm>
    </dsp:sp>
    <dsp:sp modelId="{EE1DAEBF-1946-3144-9C9B-9A7196974D0D}">
      <dsp:nvSpPr>
        <dsp:cNvPr id="0" name=""/>
        <dsp:cNvSpPr/>
      </dsp:nvSpPr>
      <dsp:spPr>
        <a:xfrm>
          <a:off x="1797627" y="3092422"/>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Process</a:t>
          </a:r>
        </a:p>
      </dsp:txBody>
      <dsp:txXfrm>
        <a:off x="1912958" y="3207753"/>
        <a:ext cx="556870" cy="556870"/>
      </dsp:txXfrm>
    </dsp:sp>
    <dsp:sp modelId="{C4D399FD-FCAF-FD4B-A2CC-88E8E0D79D34}">
      <dsp:nvSpPr>
        <dsp:cNvPr id="0" name=""/>
        <dsp:cNvSpPr/>
      </dsp:nvSpPr>
      <dsp:spPr>
        <a:xfrm rot="12150000">
          <a:off x="1545404" y="3129154"/>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1605932" y="3194352"/>
        <a:ext cx="146820" cy="159476"/>
      </dsp:txXfrm>
    </dsp:sp>
    <dsp:sp modelId="{28842963-C29A-8245-8C14-0B6AB8C4ADFC}">
      <dsp:nvSpPr>
        <dsp:cNvPr id="0" name=""/>
        <dsp:cNvSpPr/>
      </dsp:nvSpPr>
      <dsp:spPr>
        <a:xfrm>
          <a:off x="704423" y="2639602"/>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Analyze</a:t>
          </a:r>
        </a:p>
      </dsp:txBody>
      <dsp:txXfrm>
        <a:off x="819754" y="2754933"/>
        <a:ext cx="556870" cy="556870"/>
      </dsp:txXfrm>
    </dsp:sp>
    <dsp:sp modelId="{8AD35B85-249B-E748-AD41-38613C02E966}">
      <dsp:nvSpPr>
        <dsp:cNvPr id="0" name=""/>
        <dsp:cNvSpPr/>
      </dsp:nvSpPr>
      <dsp:spPr>
        <a:xfrm rot="14850000">
          <a:off x="769179" y="2359354"/>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812680" y="2441579"/>
        <a:ext cx="146820" cy="159476"/>
      </dsp:txXfrm>
    </dsp:sp>
    <dsp:sp modelId="{025AE951-EE68-D74C-A0D9-51F8AFF37E5A}">
      <dsp:nvSpPr>
        <dsp:cNvPr id="0" name=""/>
        <dsp:cNvSpPr/>
      </dsp:nvSpPr>
      <dsp:spPr>
        <a:xfrm>
          <a:off x="251603" y="1546398"/>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Disseminate</a:t>
          </a:r>
        </a:p>
      </dsp:txBody>
      <dsp:txXfrm>
        <a:off x="366934" y="1661729"/>
        <a:ext cx="556870" cy="556870"/>
      </dsp:txXfrm>
    </dsp:sp>
    <dsp:sp modelId="{D8904A07-B32B-0F40-B3F0-506646D6C2F2}">
      <dsp:nvSpPr>
        <dsp:cNvPr id="0" name=""/>
        <dsp:cNvSpPr/>
      </dsp:nvSpPr>
      <dsp:spPr>
        <a:xfrm rot="17550000">
          <a:off x="764636" y="1266150"/>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784058" y="1348375"/>
        <a:ext cx="146820" cy="159476"/>
      </dsp:txXfrm>
    </dsp:sp>
    <dsp:sp modelId="{9ECE37AA-F95E-7046-BFD5-12A0C2CB2D29}">
      <dsp:nvSpPr>
        <dsp:cNvPr id="0" name=""/>
        <dsp:cNvSpPr/>
      </dsp:nvSpPr>
      <dsp:spPr>
        <a:xfrm>
          <a:off x="704423" y="453194"/>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Evaluate</a:t>
          </a:r>
        </a:p>
      </dsp:txBody>
      <dsp:txXfrm>
        <a:off x="819754" y="568525"/>
        <a:ext cx="556870" cy="556870"/>
      </dsp:txXfrm>
    </dsp:sp>
    <dsp:sp modelId="{0486AD71-7881-0A49-9F9B-47B48653EBD2}">
      <dsp:nvSpPr>
        <dsp:cNvPr id="0" name=""/>
        <dsp:cNvSpPr/>
      </dsp:nvSpPr>
      <dsp:spPr>
        <a:xfrm rot="20250000">
          <a:off x="1534435" y="489925"/>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1536830" y="555123"/>
        <a:ext cx="146820" cy="1594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76F7D-2A04-1B4A-A8EC-86F5CF5F0FB1}">
      <dsp:nvSpPr>
        <dsp:cNvPr id="0" name=""/>
        <dsp:cNvSpPr/>
      </dsp:nvSpPr>
      <dsp:spPr>
        <a:xfrm>
          <a:off x="1797627" y="374"/>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Specify needs</a:t>
          </a:r>
        </a:p>
      </dsp:txBody>
      <dsp:txXfrm>
        <a:off x="1912958" y="115705"/>
        <a:ext cx="556870" cy="556870"/>
      </dsp:txXfrm>
    </dsp:sp>
    <dsp:sp modelId="{7A733FDA-45F7-EF4F-B880-52780BEBD430}">
      <dsp:nvSpPr>
        <dsp:cNvPr id="0" name=""/>
        <dsp:cNvSpPr/>
      </dsp:nvSpPr>
      <dsp:spPr>
        <a:xfrm rot="1350000">
          <a:off x="2627639" y="485382"/>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2630034" y="526500"/>
        <a:ext cx="146820" cy="159476"/>
      </dsp:txXfrm>
    </dsp:sp>
    <dsp:sp modelId="{33EE50F6-7F7F-F443-84E3-0A812B90A893}">
      <dsp:nvSpPr>
        <dsp:cNvPr id="0" name=""/>
        <dsp:cNvSpPr/>
      </dsp:nvSpPr>
      <dsp:spPr>
        <a:xfrm>
          <a:off x="2890832" y="453194"/>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Design</a:t>
          </a:r>
        </a:p>
      </dsp:txBody>
      <dsp:txXfrm>
        <a:off x="3006163" y="568525"/>
        <a:ext cx="556870" cy="556870"/>
      </dsp:txXfrm>
    </dsp:sp>
    <dsp:sp modelId="{4B3238F3-0311-E54B-A01A-DB5376DAAE6F}">
      <dsp:nvSpPr>
        <dsp:cNvPr id="0" name=""/>
        <dsp:cNvSpPr/>
      </dsp:nvSpPr>
      <dsp:spPr>
        <a:xfrm rot="4050000">
          <a:off x="3403864" y="1255182"/>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3423286" y="1279273"/>
        <a:ext cx="146820" cy="159476"/>
      </dsp:txXfrm>
    </dsp:sp>
    <dsp:sp modelId="{311186F6-1445-BD49-A860-912DBDFE7037}">
      <dsp:nvSpPr>
        <dsp:cNvPr id="0" name=""/>
        <dsp:cNvSpPr/>
      </dsp:nvSpPr>
      <dsp:spPr>
        <a:xfrm>
          <a:off x="3343651" y="1546398"/>
          <a:ext cx="787532" cy="787532"/>
        </a:xfrm>
        <a:prstGeom prst="ellipse">
          <a:avLst/>
        </a:prstGeom>
        <a:solidFill>
          <a:srgbClr val="C5572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b="1" i="1" kern="1200" noProof="1">
              <a:latin typeface="Aptos" panose="020B0004020202020204" pitchFamily="34" charset="0"/>
            </a:rPr>
            <a:t>Build</a:t>
          </a:r>
        </a:p>
      </dsp:txBody>
      <dsp:txXfrm>
        <a:off x="3458982" y="1661729"/>
        <a:ext cx="556870" cy="556870"/>
      </dsp:txXfrm>
    </dsp:sp>
    <dsp:sp modelId="{4E360F5C-7FBC-1540-9AE0-8E8112C9A271}">
      <dsp:nvSpPr>
        <dsp:cNvPr id="0" name=""/>
        <dsp:cNvSpPr/>
      </dsp:nvSpPr>
      <dsp:spPr>
        <a:xfrm rot="6750000">
          <a:off x="3408407" y="2348386"/>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3451908" y="2372477"/>
        <a:ext cx="146820" cy="159476"/>
      </dsp:txXfrm>
    </dsp:sp>
    <dsp:sp modelId="{78CF3314-6A01-0041-8A36-73D5E043F0A7}">
      <dsp:nvSpPr>
        <dsp:cNvPr id="0" name=""/>
        <dsp:cNvSpPr/>
      </dsp:nvSpPr>
      <dsp:spPr>
        <a:xfrm>
          <a:off x="2890832" y="2639602"/>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Collect</a:t>
          </a:r>
        </a:p>
      </dsp:txBody>
      <dsp:txXfrm>
        <a:off x="3006163" y="2754933"/>
        <a:ext cx="556870" cy="556870"/>
      </dsp:txXfrm>
    </dsp:sp>
    <dsp:sp modelId="{E1A64634-038B-494D-9352-067073029FEF}">
      <dsp:nvSpPr>
        <dsp:cNvPr id="0" name=""/>
        <dsp:cNvSpPr/>
      </dsp:nvSpPr>
      <dsp:spPr>
        <a:xfrm rot="9450000">
          <a:off x="2638608" y="3124610"/>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2699136" y="3165728"/>
        <a:ext cx="146820" cy="159476"/>
      </dsp:txXfrm>
    </dsp:sp>
    <dsp:sp modelId="{EE1DAEBF-1946-3144-9C9B-9A7196974D0D}">
      <dsp:nvSpPr>
        <dsp:cNvPr id="0" name=""/>
        <dsp:cNvSpPr/>
      </dsp:nvSpPr>
      <dsp:spPr>
        <a:xfrm>
          <a:off x="1797627" y="3092422"/>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Process</a:t>
          </a:r>
        </a:p>
      </dsp:txBody>
      <dsp:txXfrm>
        <a:off x="1912958" y="3207753"/>
        <a:ext cx="556870" cy="556870"/>
      </dsp:txXfrm>
    </dsp:sp>
    <dsp:sp modelId="{C4D399FD-FCAF-FD4B-A2CC-88E8E0D79D34}">
      <dsp:nvSpPr>
        <dsp:cNvPr id="0" name=""/>
        <dsp:cNvSpPr/>
      </dsp:nvSpPr>
      <dsp:spPr>
        <a:xfrm rot="12150000">
          <a:off x="1545404" y="3129154"/>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1605932" y="3194352"/>
        <a:ext cx="146820" cy="159476"/>
      </dsp:txXfrm>
    </dsp:sp>
    <dsp:sp modelId="{28842963-C29A-8245-8C14-0B6AB8C4ADFC}">
      <dsp:nvSpPr>
        <dsp:cNvPr id="0" name=""/>
        <dsp:cNvSpPr/>
      </dsp:nvSpPr>
      <dsp:spPr>
        <a:xfrm>
          <a:off x="704423" y="2639602"/>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Analyze</a:t>
          </a:r>
        </a:p>
      </dsp:txBody>
      <dsp:txXfrm>
        <a:off x="819754" y="2754933"/>
        <a:ext cx="556870" cy="556870"/>
      </dsp:txXfrm>
    </dsp:sp>
    <dsp:sp modelId="{8AD35B85-249B-E748-AD41-38613C02E966}">
      <dsp:nvSpPr>
        <dsp:cNvPr id="0" name=""/>
        <dsp:cNvSpPr/>
      </dsp:nvSpPr>
      <dsp:spPr>
        <a:xfrm rot="14850000">
          <a:off x="769179" y="2359354"/>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812680" y="2441579"/>
        <a:ext cx="146820" cy="159476"/>
      </dsp:txXfrm>
    </dsp:sp>
    <dsp:sp modelId="{025AE951-EE68-D74C-A0D9-51F8AFF37E5A}">
      <dsp:nvSpPr>
        <dsp:cNvPr id="0" name=""/>
        <dsp:cNvSpPr/>
      </dsp:nvSpPr>
      <dsp:spPr>
        <a:xfrm>
          <a:off x="251603" y="1546398"/>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Disseminate</a:t>
          </a:r>
        </a:p>
      </dsp:txBody>
      <dsp:txXfrm>
        <a:off x="366934" y="1661729"/>
        <a:ext cx="556870" cy="556870"/>
      </dsp:txXfrm>
    </dsp:sp>
    <dsp:sp modelId="{D8904A07-B32B-0F40-B3F0-506646D6C2F2}">
      <dsp:nvSpPr>
        <dsp:cNvPr id="0" name=""/>
        <dsp:cNvSpPr/>
      </dsp:nvSpPr>
      <dsp:spPr>
        <a:xfrm rot="17550000">
          <a:off x="764636" y="1266150"/>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784058" y="1348375"/>
        <a:ext cx="146820" cy="159476"/>
      </dsp:txXfrm>
    </dsp:sp>
    <dsp:sp modelId="{9ECE37AA-F95E-7046-BFD5-12A0C2CB2D29}">
      <dsp:nvSpPr>
        <dsp:cNvPr id="0" name=""/>
        <dsp:cNvSpPr/>
      </dsp:nvSpPr>
      <dsp:spPr>
        <a:xfrm>
          <a:off x="704423" y="453194"/>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Evaluate</a:t>
          </a:r>
        </a:p>
      </dsp:txBody>
      <dsp:txXfrm>
        <a:off x="819754" y="568525"/>
        <a:ext cx="556870" cy="556870"/>
      </dsp:txXfrm>
    </dsp:sp>
    <dsp:sp modelId="{0486AD71-7881-0A49-9F9B-47B48653EBD2}">
      <dsp:nvSpPr>
        <dsp:cNvPr id="0" name=""/>
        <dsp:cNvSpPr/>
      </dsp:nvSpPr>
      <dsp:spPr>
        <a:xfrm rot="20250000">
          <a:off x="1534435" y="489925"/>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1536830" y="555123"/>
        <a:ext cx="146820" cy="1594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76F7D-2A04-1B4A-A8EC-86F5CF5F0FB1}">
      <dsp:nvSpPr>
        <dsp:cNvPr id="0" name=""/>
        <dsp:cNvSpPr/>
      </dsp:nvSpPr>
      <dsp:spPr>
        <a:xfrm>
          <a:off x="1797627" y="374"/>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Specify needs</a:t>
          </a:r>
        </a:p>
      </dsp:txBody>
      <dsp:txXfrm>
        <a:off x="1912958" y="115705"/>
        <a:ext cx="556870" cy="556870"/>
      </dsp:txXfrm>
    </dsp:sp>
    <dsp:sp modelId="{7A733FDA-45F7-EF4F-B880-52780BEBD430}">
      <dsp:nvSpPr>
        <dsp:cNvPr id="0" name=""/>
        <dsp:cNvSpPr/>
      </dsp:nvSpPr>
      <dsp:spPr>
        <a:xfrm rot="1350000">
          <a:off x="2627639" y="485382"/>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2630034" y="526500"/>
        <a:ext cx="146820" cy="159476"/>
      </dsp:txXfrm>
    </dsp:sp>
    <dsp:sp modelId="{33EE50F6-7F7F-F443-84E3-0A812B90A893}">
      <dsp:nvSpPr>
        <dsp:cNvPr id="0" name=""/>
        <dsp:cNvSpPr/>
      </dsp:nvSpPr>
      <dsp:spPr>
        <a:xfrm>
          <a:off x="2890832" y="453194"/>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Design</a:t>
          </a:r>
        </a:p>
      </dsp:txBody>
      <dsp:txXfrm>
        <a:off x="3006163" y="568525"/>
        <a:ext cx="556870" cy="556870"/>
      </dsp:txXfrm>
    </dsp:sp>
    <dsp:sp modelId="{4B3238F3-0311-E54B-A01A-DB5376DAAE6F}">
      <dsp:nvSpPr>
        <dsp:cNvPr id="0" name=""/>
        <dsp:cNvSpPr/>
      </dsp:nvSpPr>
      <dsp:spPr>
        <a:xfrm rot="4050000">
          <a:off x="3403864" y="1255182"/>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3423286" y="1279273"/>
        <a:ext cx="146820" cy="159476"/>
      </dsp:txXfrm>
    </dsp:sp>
    <dsp:sp modelId="{311186F6-1445-BD49-A860-912DBDFE7037}">
      <dsp:nvSpPr>
        <dsp:cNvPr id="0" name=""/>
        <dsp:cNvSpPr/>
      </dsp:nvSpPr>
      <dsp:spPr>
        <a:xfrm>
          <a:off x="3343651" y="1546398"/>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Build</a:t>
          </a:r>
        </a:p>
      </dsp:txBody>
      <dsp:txXfrm>
        <a:off x="3458982" y="1661729"/>
        <a:ext cx="556870" cy="556870"/>
      </dsp:txXfrm>
    </dsp:sp>
    <dsp:sp modelId="{4E360F5C-7FBC-1540-9AE0-8E8112C9A271}">
      <dsp:nvSpPr>
        <dsp:cNvPr id="0" name=""/>
        <dsp:cNvSpPr/>
      </dsp:nvSpPr>
      <dsp:spPr>
        <a:xfrm rot="6750000">
          <a:off x="3408407" y="2348386"/>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3451908" y="2372477"/>
        <a:ext cx="146820" cy="159476"/>
      </dsp:txXfrm>
    </dsp:sp>
    <dsp:sp modelId="{78CF3314-6A01-0041-8A36-73D5E043F0A7}">
      <dsp:nvSpPr>
        <dsp:cNvPr id="0" name=""/>
        <dsp:cNvSpPr/>
      </dsp:nvSpPr>
      <dsp:spPr>
        <a:xfrm>
          <a:off x="2890832" y="2639602"/>
          <a:ext cx="787532" cy="787532"/>
        </a:xfrm>
        <a:prstGeom prst="ellipse">
          <a:avLst/>
        </a:prstGeom>
        <a:solidFill>
          <a:srgbClr val="C5572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b="1" i="1" kern="1200" noProof="1">
              <a:latin typeface="Aptos" panose="020B0004020202020204" pitchFamily="34" charset="0"/>
            </a:rPr>
            <a:t>Collect</a:t>
          </a:r>
        </a:p>
      </dsp:txBody>
      <dsp:txXfrm>
        <a:off x="3006163" y="2754933"/>
        <a:ext cx="556870" cy="556870"/>
      </dsp:txXfrm>
    </dsp:sp>
    <dsp:sp modelId="{E1A64634-038B-494D-9352-067073029FEF}">
      <dsp:nvSpPr>
        <dsp:cNvPr id="0" name=""/>
        <dsp:cNvSpPr/>
      </dsp:nvSpPr>
      <dsp:spPr>
        <a:xfrm rot="9450000">
          <a:off x="2638608" y="3124610"/>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2699136" y="3165728"/>
        <a:ext cx="146820" cy="159476"/>
      </dsp:txXfrm>
    </dsp:sp>
    <dsp:sp modelId="{EE1DAEBF-1946-3144-9C9B-9A7196974D0D}">
      <dsp:nvSpPr>
        <dsp:cNvPr id="0" name=""/>
        <dsp:cNvSpPr/>
      </dsp:nvSpPr>
      <dsp:spPr>
        <a:xfrm>
          <a:off x="1797627" y="3092422"/>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Process</a:t>
          </a:r>
        </a:p>
      </dsp:txBody>
      <dsp:txXfrm>
        <a:off x="1912958" y="3207753"/>
        <a:ext cx="556870" cy="556870"/>
      </dsp:txXfrm>
    </dsp:sp>
    <dsp:sp modelId="{C4D399FD-FCAF-FD4B-A2CC-88E8E0D79D34}">
      <dsp:nvSpPr>
        <dsp:cNvPr id="0" name=""/>
        <dsp:cNvSpPr/>
      </dsp:nvSpPr>
      <dsp:spPr>
        <a:xfrm rot="12150000">
          <a:off x="1545404" y="3129154"/>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1605932" y="3194352"/>
        <a:ext cx="146820" cy="159476"/>
      </dsp:txXfrm>
    </dsp:sp>
    <dsp:sp modelId="{28842963-C29A-8245-8C14-0B6AB8C4ADFC}">
      <dsp:nvSpPr>
        <dsp:cNvPr id="0" name=""/>
        <dsp:cNvSpPr/>
      </dsp:nvSpPr>
      <dsp:spPr>
        <a:xfrm>
          <a:off x="704423" y="2639602"/>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Analyze</a:t>
          </a:r>
        </a:p>
      </dsp:txBody>
      <dsp:txXfrm>
        <a:off x="819754" y="2754933"/>
        <a:ext cx="556870" cy="556870"/>
      </dsp:txXfrm>
    </dsp:sp>
    <dsp:sp modelId="{8AD35B85-249B-E748-AD41-38613C02E966}">
      <dsp:nvSpPr>
        <dsp:cNvPr id="0" name=""/>
        <dsp:cNvSpPr/>
      </dsp:nvSpPr>
      <dsp:spPr>
        <a:xfrm rot="14850000">
          <a:off x="769179" y="2359354"/>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812680" y="2441579"/>
        <a:ext cx="146820" cy="159476"/>
      </dsp:txXfrm>
    </dsp:sp>
    <dsp:sp modelId="{025AE951-EE68-D74C-A0D9-51F8AFF37E5A}">
      <dsp:nvSpPr>
        <dsp:cNvPr id="0" name=""/>
        <dsp:cNvSpPr/>
      </dsp:nvSpPr>
      <dsp:spPr>
        <a:xfrm>
          <a:off x="251603" y="1546398"/>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Disseminate</a:t>
          </a:r>
        </a:p>
      </dsp:txBody>
      <dsp:txXfrm>
        <a:off x="366934" y="1661729"/>
        <a:ext cx="556870" cy="556870"/>
      </dsp:txXfrm>
    </dsp:sp>
    <dsp:sp modelId="{D8904A07-B32B-0F40-B3F0-506646D6C2F2}">
      <dsp:nvSpPr>
        <dsp:cNvPr id="0" name=""/>
        <dsp:cNvSpPr/>
      </dsp:nvSpPr>
      <dsp:spPr>
        <a:xfrm rot="17550000">
          <a:off x="764636" y="1266150"/>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784058" y="1348375"/>
        <a:ext cx="146820" cy="159476"/>
      </dsp:txXfrm>
    </dsp:sp>
    <dsp:sp modelId="{9ECE37AA-F95E-7046-BFD5-12A0C2CB2D29}">
      <dsp:nvSpPr>
        <dsp:cNvPr id="0" name=""/>
        <dsp:cNvSpPr/>
      </dsp:nvSpPr>
      <dsp:spPr>
        <a:xfrm>
          <a:off x="704423" y="453194"/>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Evaluate</a:t>
          </a:r>
        </a:p>
      </dsp:txBody>
      <dsp:txXfrm>
        <a:off x="819754" y="568525"/>
        <a:ext cx="556870" cy="556870"/>
      </dsp:txXfrm>
    </dsp:sp>
    <dsp:sp modelId="{0486AD71-7881-0A49-9F9B-47B48653EBD2}">
      <dsp:nvSpPr>
        <dsp:cNvPr id="0" name=""/>
        <dsp:cNvSpPr/>
      </dsp:nvSpPr>
      <dsp:spPr>
        <a:xfrm rot="20250000">
          <a:off x="1534435" y="489925"/>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1536830" y="555123"/>
        <a:ext cx="146820" cy="1594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76F7D-2A04-1B4A-A8EC-86F5CF5F0FB1}">
      <dsp:nvSpPr>
        <dsp:cNvPr id="0" name=""/>
        <dsp:cNvSpPr/>
      </dsp:nvSpPr>
      <dsp:spPr>
        <a:xfrm>
          <a:off x="1797627" y="374"/>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Specify needs</a:t>
          </a:r>
        </a:p>
      </dsp:txBody>
      <dsp:txXfrm>
        <a:off x="1912958" y="115705"/>
        <a:ext cx="556870" cy="556870"/>
      </dsp:txXfrm>
    </dsp:sp>
    <dsp:sp modelId="{7A733FDA-45F7-EF4F-B880-52780BEBD430}">
      <dsp:nvSpPr>
        <dsp:cNvPr id="0" name=""/>
        <dsp:cNvSpPr/>
      </dsp:nvSpPr>
      <dsp:spPr>
        <a:xfrm rot="1350000">
          <a:off x="2627639" y="485382"/>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2630034" y="526500"/>
        <a:ext cx="146820" cy="159476"/>
      </dsp:txXfrm>
    </dsp:sp>
    <dsp:sp modelId="{33EE50F6-7F7F-F443-84E3-0A812B90A893}">
      <dsp:nvSpPr>
        <dsp:cNvPr id="0" name=""/>
        <dsp:cNvSpPr/>
      </dsp:nvSpPr>
      <dsp:spPr>
        <a:xfrm>
          <a:off x="2890832" y="453194"/>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Design</a:t>
          </a:r>
        </a:p>
      </dsp:txBody>
      <dsp:txXfrm>
        <a:off x="3006163" y="568525"/>
        <a:ext cx="556870" cy="556870"/>
      </dsp:txXfrm>
    </dsp:sp>
    <dsp:sp modelId="{4B3238F3-0311-E54B-A01A-DB5376DAAE6F}">
      <dsp:nvSpPr>
        <dsp:cNvPr id="0" name=""/>
        <dsp:cNvSpPr/>
      </dsp:nvSpPr>
      <dsp:spPr>
        <a:xfrm rot="4050000">
          <a:off x="3403864" y="1255182"/>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3423286" y="1279273"/>
        <a:ext cx="146820" cy="159476"/>
      </dsp:txXfrm>
    </dsp:sp>
    <dsp:sp modelId="{311186F6-1445-BD49-A860-912DBDFE7037}">
      <dsp:nvSpPr>
        <dsp:cNvPr id="0" name=""/>
        <dsp:cNvSpPr/>
      </dsp:nvSpPr>
      <dsp:spPr>
        <a:xfrm>
          <a:off x="3343651" y="1546398"/>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Build</a:t>
          </a:r>
        </a:p>
      </dsp:txBody>
      <dsp:txXfrm>
        <a:off x="3458982" y="1661729"/>
        <a:ext cx="556870" cy="556870"/>
      </dsp:txXfrm>
    </dsp:sp>
    <dsp:sp modelId="{4E360F5C-7FBC-1540-9AE0-8E8112C9A271}">
      <dsp:nvSpPr>
        <dsp:cNvPr id="0" name=""/>
        <dsp:cNvSpPr/>
      </dsp:nvSpPr>
      <dsp:spPr>
        <a:xfrm rot="6750000">
          <a:off x="3408407" y="2348386"/>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3451908" y="2372477"/>
        <a:ext cx="146820" cy="159476"/>
      </dsp:txXfrm>
    </dsp:sp>
    <dsp:sp modelId="{78CF3314-6A01-0041-8A36-73D5E043F0A7}">
      <dsp:nvSpPr>
        <dsp:cNvPr id="0" name=""/>
        <dsp:cNvSpPr/>
      </dsp:nvSpPr>
      <dsp:spPr>
        <a:xfrm>
          <a:off x="2890832" y="2639602"/>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Collect</a:t>
          </a:r>
        </a:p>
      </dsp:txBody>
      <dsp:txXfrm>
        <a:off x="3006163" y="2754933"/>
        <a:ext cx="556870" cy="556870"/>
      </dsp:txXfrm>
    </dsp:sp>
    <dsp:sp modelId="{E1A64634-038B-494D-9352-067073029FEF}">
      <dsp:nvSpPr>
        <dsp:cNvPr id="0" name=""/>
        <dsp:cNvSpPr/>
      </dsp:nvSpPr>
      <dsp:spPr>
        <a:xfrm rot="9450000">
          <a:off x="2638608" y="3124610"/>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2699136" y="3165728"/>
        <a:ext cx="146820" cy="159476"/>
      </dsp:txXfrm>
    </dsp:sp>
    <dsp:sp modelId="{EE1DAEBF-1946-3144-9C9B-9A7196974D0D}">
      <dsp:nvSpPr>
        <dsp:cNvPr id="0" name=""/>
        <dsp:cNvSpPr/>
      </dsp:nvSpPr>
      <dsp:spPr>
        <a:xfrm>
          <a:off x="1797627" y="3092422"/>
          <a:ext cx="787532" cy="787532"/>
        </a:xfrm>
        <a:prstGeom prst="ellipse">
          <a:avLst/>
        </a:prstGeom>
        <a:solidFill>
          <a:srgbClr val="C5572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b="1" i="1" kern="1200" noProof="1">
              <a:latin typeface="Aptos" panose="020B0004020202020204" pitchFamily="34" charset="0"/>
            </a:rPr>
            <a:t>Process</a:t>
          </a:r>
        </a:p>
      </dsp:txBody>
      <dsp:txXfrm>
        <a:off x="1912958" y="3207753"/>
        <a:ext cx="556870" cy="556870"/>
      </dsp:txXfrm>
    </dsp:sp>
    <dsp:sp modelId="{C4D399FD-FCAF-FD4B-A2CC-88E8E0D79D34}">
      <dsp:nvSpPr>
        <dsp:cNvPr id="0" name=""/>
        <dsp:cNvSpPr/>
      </dsp:nvSpPr>
      <dsp:spPr>
        <a:xfrm rot="12150000">
          <a:off x="1545404" y="3129154"/>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1605932" y="3194352"/>
        <a:ext cx="146820" cy="159476"/>
      </dsp:txXfrm>
    </dsp:sp>
    <dsp:sp modelId="{28842963-C29A-8245-8C14-0B6AB8C4ADFC}">
      <dsp:nvSpPr>
        <dsp:cNvPr id="0" name=""/>
        <dsp:cNvSpPr/>
      </dsp:nvSpPr>
      <dsp:spPr>
        <a:xfrm>
          <a:off x="704423" y="2639602"/>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Analyze</a:t>
          </a:r>
        </a:p>
      </dsp:txBody>
      <dsp:txXfrm>
        <a:off x="819754" y="2754933"/>
        <a:ext cx="556870" cy="556870"/>
      </dsp:txXfrm>
    </dsp:sp>
    <dsp:sp modelId="{8AD35B85-249B-E748-AD41-38613C02E966}">
      <dsp:nvSpPr>
        <dsp:cNvPr id="0" name=""/>
        <dsp:cNvSpPr/>
      </dsp:nvSpPr>
      <dsp:spPr>
        <a:xfrm rot="14850000">
          <a:off x="769179" y="2359354"/>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812680" y="2441579"/>
        <a:ext cx="146820" cy="159476"/>
      </dsp:txXfrm>
    </dsp:sp>
    <dsp:sp modelId="{025AE951-EE68-D74C-A0D9-51F8AFF37E5A}">
      <dsp:nvSpPr>
        <dsp:cNvPr id="0" name=""/>
        <dsp:cNvSpPr/>
      </dsp:nvSpPr>
      <dsp:spPr>
        <a:xfrm>
          <a:off x="251603" y="1546398"/>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Disseminate</a:t>
          </a:r>
        </a:p>
      </dsp:txBody>
      <dsp:txXfrm>
        <a:off x="366934" y="1661729"/>
        <a:ext cx="556870" cy="556870"/>
      </dsp:txXfrm>
    </dsp:sp>
    <dsp:sp modelId="{D8904A07-B32B-0F40-B3F0-506646D6C2F2}">
      <dsp:nvSpPr>
        <dsp:cNvPr id="0" name=""/>
        <dsp:cNvSpPr/>
      </dsp:nvSpPr>
      <dsp:spPr>
        <a:xfrm rot="17550000">
          <a:off x="764636" y="1266150"/>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784058" y="1348375"/>
        <a:ext cx="146820" cy="159476"/>
      </dsp:txXfrm>
    </dsp:sp>
    <dsp:sp modelId="{9ECE37AA-F95E-7046-BFD5-12A0C2CB2D29}">
      <dsp:nvSpPr>
        <dsp:cNvPr id="0" name=""/>
        <dsp:cNvSpPr/>
      </dsp:nvSpPr>
      <dsp:spPr>
        <a:xfrm>
          <a:off x="704423" y="453194"/>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Evaluate</a:t>
          </a:r>
        </a:p>
      </dsp:txBody>
      <dsp:txXfrm>
        <a:off x="819754" y="568525"/>
        <a:ext cx="556870" cy="556870"/>
      </dsp:txXfrm>
    </dsp:sp>
    <dsp:sp modelId="{0486AD71-7881-0A49-9F9B-47B48653EBD2}">
      <dsp:nvSpPr>
        <dsp:cNvPr id="0" name=""/>
        <dsp:cNvSpPr/>
      </dsp:nvSpPr>
      <dsp:spPr>
        <a:xfrm rot="20250000">
          <a:off x="1534435" y="489925"/>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1536830" y="555123"/>
        <a:ext cx="146820" cy="1594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76F7D-2A04-1B4A-A8EC-86F5CF5F0FB1}">
      <dsp:nvSpPr>
        <dsp:cNvPr id="0" name=""/>
        <dsp:cNvSpPr/>
      </dsp:nvSpPr>
      <dsp:spPr>
        <a:xfrm>
          <a:off x="1797627" y="374"/>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Specify needs</a:t>
          </a:r>
        </a:p>
      </dsp:txBody>
      <dsp:txXfrm>
        <a:off x="1912958" y="115705"/>
        <a:ext cx="556870" cy="556870"/>
      </dsp:txXfrm>
    </dsp:sp>
    <dsp:sp modelId="{7A733FDA-45F7-EF4F-B880-52780BEBD430}">
      <dsp:nvSpPr>
        <dsp:cNvPr id="0" name=""/>
        <dsp:cNvSpPr/>
      </dsp:nvSpPr>
      <dsp:spPr>
        <a:xfrm rot="1350000">
          <a:off x="2627639" y="485382"/>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2630034" y="526500"/>
        <a:ext cx="146820" cy="159476"/>
      </dsp:txXfrm>
    </dsp:sp>
    <dsp:sp modelId="{33EE50F6-7F7F-F443-84E3-0A812B90A893}">
      <dsp:nvSpPr>
        <dsp:cNvPr id="0" name=""/>
        <dsp:cNvSpPr/>
      </dsp:nvSpPr>
      <dsp:spPr>
        <a:xfrm>
          <a:off x="2890832" y="453194"/>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Design</a:t>
          </a:r>
        </a:p>
      </dsp:txBody>
      <dsp:txXfrm>
        <a:off x="3006163" y="568525"/>
        <a:ext cx="556870" cy="556870"/>
      </dsp:txXfrm>
    </dsp:sp>
    <dsp:sp modelId="{4B3238F3-0311-E54B-A01A-DB5376DAAE6F}">
      <dsp:nvSpPr>
        <dsp:cNvPr id="0" name=""/>
        <dsp:cNvSpPr/>
      </dsp:nvSpPr>
      <dsp:spPr>
        <a:xfrm rot="4050000">
          <a:off x="3403864" y="1255182"/>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3423286" y="1279273"/>
        <a:ext cx="146820" cy="159476"/>
      </dsp:txXfrm>
    </dsp:sp>
    <dsp:sp modelId="{311186F6-1445-BD49-A860-912DBDFE7037}">
      <dsp:nvSpPr>
        <dsp:cNvPr id="0" name=""/>
        <dsp:cNvSpPr/>
      </dsp:nvSpPr>
      <dsp:spPr>
        <a:xfrm>
          <a:off x="3343651" y="1546398"/>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Build</a:t>
          </a:r>
        </a:p>
      </dsp:txBody>
      <dsp:txXfrm>
        <a:off x="3458982" y="1661729"/>
        <a:ext cx="556870" cy="556870"/>
      </dsp:txXfrm>
    </dsp:sp>
    <dsp:sp modelId="{4E360F5C-7FBC-1540-9AE0-8E8112C9A271}">
      <dsp:nvSpPr>
        <dsp:cNvPr id="0" name=""/>
        <dsp:cNvSpPr/>
      </dsp:nvSpPr>
      <dsp:spPr>
        <a:xfrm rot="6750000">
          <a:off x="3408407" y="2348386"/>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3451908" y="2372477"/>
        <a:ext cx="146820" cy="159476"/>
      </dsp:txXfrm>
    </dsp:sp>
    <dsp:sp modelId="{78CF3314-6A01-0041-8A36-73D5E043F0A7}">
      <dsp:nvSpPr>
        <dsp:cNvPr id="0" name=""/>
        <dsp:cNvSpPr/>
      </dsp:nvSpPr>
      <dsp:spPr>
        <a:xfrm>
          <a:off x="2890832" y="2639602"/>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Collect</a:t>
          </a:r>
        </a:p>
      </dsp:txBody>
      <dsp:txXfrm>
        <a:off x="3006163" y="2754933"/>
        <a:ext cx="556870" cy="556870"/>
      </dsp:txXfrm>
    </dsp:sp>
    <dsp:sp modelId="{E1A64634-038B-494D-9352-067073029FEF}">
      <dsp:nvSpPr>
        <dsp:cNvPr id="0" name=""/>
        <dsp:cNvSpPr/>
      </dsp:nvSpPr>
      <dsp:spPr>
        <a:xfrm rot="9450000">
          <a:off x="2638608" y="3124610"/>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2699136" y="3165728"/>
        <a:ext cx="146820" cy="159476"/>
      </dsp:txXfrm>
    </dsp:sp>
    <dsp:sp modelId="{EE1DAEBF-1946-3144-9C9B-9A7196974D0D}">
      <dsp:nvSpPr>
        <dsp:cNvPr id="0" name=""/>
        <dsp:cNvSpPr/>
      </dsp:nvSpPr>
      <dsp:spPr>
        <a:xfrm>
          <a:off x="1797627" y="3092422"/>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Process</a:t>
          </a:r>
        </a:p>
      </dsp:txBody>
      <dsp:txXfrm>
        <a:off x="1912958" y="3207753"/>
        <a:ext cx="556870" cy="556870"/>
      </dsp:txXfrm>
    </dsp:sp>
    <dsp:sp modelId="{C4D399FD-FCAF-FD4B-A2CC-88E8E0D79D34}">
      <dsp:nvSpPr>
        <dsp:cNvPr id="0" name=""/>
        <dsp:cNvSpPr/>
      </dsp:nvSpPr>
      <dsp:spPr>
        <a:xfrm rot="12150000">
          <a:off x="1545404" y="3129154"/>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1605932" y="3194352"/>
        <a:ext cx="146820" cy="159476"/>
      </dsp:txXfrm>
    </dsp:sp>
    <dsp:sp modelId="{28842963-C29A-8245-8C14-0B6AB8C4ADFC}">
      <dsp:nvSpPr>
        <dsp:cNvPr id="0" name=""/>
        <dsp:cNvSpPr/>
      </dsp:nvSpPr>
      <dsp:spPr>
        <a:xfrm>
          <a:off x="704423" y="2639602"/>
          <a:ext cx="787532" cy="787532"/>
        </a:xfrm>
        <a:prstGeom prst="ellipse">
          <a:avLst/>
        </a:prstGeom>
        <a:solidFill>
          <a:srgbClr val="C5572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b="1" i="1" kern="1200" noProof="1">
              <a:latin typeface="Aptos" panose="020B0004020202020204" pitchFamily="34" charset="0"/>
            </a:rPr>
            <a:t>Analyze</a:t>
          </a:r>
        </a:p>
      </dsp:txBody>
      <dsp:txXfrm>
        <a:off x="819754" y="2754933"/>
        <a:ext cx="556870" cy="556870"/>
      </dsp:txXfrm>
    </dsp:sp>
    <dsp:sp modelId="{8AD35B85-249B-E748-AD41-38613C02E966}">
      <dsp:nvSpPr>
        <dsp:cNvPr id="0" name=""/>
        <dsp:cNvSpPr/>
      </dsp:nvSpPr>
      <dsp:spPr>
        <a:xfrm rot="14850000">
          <a:off x="769179" y="2359354"/>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812680" y="2441579"/>
        <a:ext cx="146820" cy="159476"/>
      </dsp:txXfrm>
    </dsp:sp>
    <dsp:sp modelId="{025AE951-EE68-D74C-A0D9-51F8AFF37E5A}">
      <dsp:nvSpPr>
        <dsp:cNvPr id="0" name=""/>
        <dsp:cNvSpPr/>
      </dsp:nvSpPr>
      <dsp:spPr>
        <a:xfrm>
          <a:off x="251603" y="1546398"/>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Disseminate</a:t>
          </a:r>
        </a:p>
      </dsp:txBody>
      <dsp:txXfrm>
        <a:off x="366934" y="1661729"/>
        <a:ext cx="556870" cy="556870"/>
      </dsp:txXfrm>
    </dsp:sp>
    <dsp:sp modelId="{D8904A07-B32B-0F40-B3F0-506646D6C2F2}">
      <dsp:nvSpPr>
        <dsp:cNvPr id="0" name=""/>
        <dsp:cNvSpPr/>
      </dsp:nvSpPr>
      <dsp:spPr>
        <a:xfrm rot="17550000">
          <a:off x="764636" y="1266150"/>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784058" y="1348375"/>
        <a:ext cx="146820" cy="159476"/>
      </dsp:txXfrm>
    </dsp:sp>
    <dsp:sp modelId="{9ECE37AA-F95E-7046-BFD5-12A0C2CB2D29}">
      <dsp:nvSpPr>
        <dsp:cNvPr id="0" name=""/>
        <dsp:cNvSpPr/>
      </dsp:nvSpPr>
      <dsp:spPr>
        <a:xfrm>
          <a:off x="704423" y="453194"/>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Evaluate</a:t>
          </a:r>
        </a:p>
      </dsp:txBody>
      <dsp:txXfrm>
        <a:off x="819754" y="568525"/>
        <a:ext cx="556870" cy="556870"/>
      </dsp:txXfrm>
    </dsp:sp>
    <dsp:sp modelId="{0486AD71-7881-0A49-9F9B-47B48653EBD2}">
      <dsp:nvSpPr>
        <dsp:cNvPr id="0" name=""/>
        <dsp:cNvSpPr/>
      </dsp:nvSpPr>
      <dsp:spPr>
        <a:xfrm rot="20250000">
          <a:off x="1534435" y="489925"/>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1536830" y="555123"/>
        <a:ext cx="146820" cy="1594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76F7D-2A04-1B4A-A8EC-86F5CF5F0FB1}">
      <dsp:nvSpPr>
        <dsp:cNvPr id="0" name=""/>
        <dsp:cNvSpPr/>
      </dsp:nvSpPr>
      <dsp:spPr>
        <a:xfrm>
          <a:off x="1797627" y="374"/>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Specify needs</a:t>
          </a:r>
        </a:p>
      </dsp:txBody>
      <dsp:txXfrm>
        <a:off x="1912958" y="115705"/>
        <a:ext cx="556870" cy="556870"/>
      </dsp:txXfrm>
    </dsp:sp>
    <dsp:sp modelId="{7A733FDA-45F7-EF4F-B880-52780BEBD430}">
      <dsp:nvSpPr>
        <dsp:cNvPr id="0" name=""/>
        <dsp:cNvSpPr/>
      </dsp:nvSpPr>
      <dsp:spPr>
        <a:xfrm rot="1350000">
          <a:off x="2627639" y="485382"/>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2630034" y="526500"/>
        <a:ext cx="146820" cy="159476"/>
      </dsp:txXfrm>
    </dsp:sp>
    <dsp:sp modelId="{33EE50F6-7F7F-F443-84E3-0A812B90A893}">
      <dsp:nvSpPr>
        <dsp:cNvPr id="0" name=""/>
        <dsp:cNvSpPr/>
      </dsp:nvSpPr>
      <dsp:spPr>
        <a:xfrm>
          <a:off x="2890832" y="453194"/>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Design</a:t>
          </a:r>
        </a:p>
      </dsp:txBody>
      <dsp:txXfrm>
        <a:off x="3006163" y="568525"/>
        <a:ext cx="556870" cy="556870"/>
      </dsp:txXfrm>
    </dsp:sp>
    <dsp:sp modelId="{4B3238F3-0311-E54B-A01A-DB5376DAAE6F}">
      <dsp:nvSpPr>
        <dsp:cNvPr id="0" name=""/>
        <dsp:cNvSpPr/>
      </dsp:nvSpPr>
      <dsp:spPr>
        <a:xfrm rot="4050000">
          <a:off x="3403864" y="1255182"/>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3423286" y="1279273"/>
        <a:ext cx="146820" cy="159476"/>
      </dsp:txXfrm>
    </dsp:sp>
    <dsp:sp modelId="{311186F6-1445-BD49-A860-912DBDFE7037}">
      <dsp:nvSpPr>
        <dsp:cNvPr id="0" name=""/>
        <dsp:cNvSpPr/>
      </dsp:nvSpPr>
      <dsp:spPr>
        <a:xfrm>
          <a:off x="3343651" y="1546398"/>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Build</a:t>
          </a:r>
        </a:p>
      </dsp:txBody>
      <dsp:txXfrm>
        <a:off x="3458982" y="1661729"/>
        <a:ext cx="556870" cy="556870"/>
      </dsp:txXfrm>
    </dsp:sp>
    <dsp:sp modelId="{4E360F5C-7FBC-1540-9AE0-8E8112C9A271}">
      <dsp:nvSpPr>
        <dsp:cNvPr id="0" name=""/>
        <dsp:cNvSpPr/>
      </dsp:nvSpPr>
      <dsp:spPr>
        <a:xfrm rot="6750000">
          <a:off x="3408407" y="2348386"/>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3451908" y="2372477"/>
        <a:ext cx="146820" cy="159476"/>
      </dsp:txXfrm>
    </dsp:sp>
    <dsp:sp modelId="{78CF3314-6A01-0041-8A36-73D5E043F0A7}">
      <dsp:nvSpPr>
        <dsp:cNvPr id="0" name=""/>
        <dsp:cNvSpPr/>
      </dsp:nvSpPr>
      <dsp:spPr>
        <a:xfrm>
          <a:off x="2890832" y="2639602"/>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Collect</a:t>
          </a:r>
        </a:p>
      </dsp:txBody>
      <dsp:txXfrm>
        <a:off x="3006163" y="2754933"/>
        <a:ext cx="556870" cy="556870"/>
      </dsp:txXfrm>
    </dsp:sp>
    <dsp:sp modelId="{E1A64634-038B-494D-9352-067073029FEF}">
      <dsp:nvSpPr>
        <dsp:cNvPr id="0" name=""/>
        <dsp:cNvSpPr/>
      </dsp:nvSpPr>
      <dsp:spPr>
        <a:xfrm rot="9450000">
          <a:off x="2638608" y="3124610"/>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2699136" y="3165728"/>
        <a:ext cx="146820" cy="159476"/>
      </dsp:txXfrm>
    </dsp:sp>
    <dsp:sp modelId="{EE1DAEBF-1946-3144-9C9B-9A7196974D0D}">
      <dsp:nvSpPr>
        <dsp:cNvPr id="0" name=""/>
        <dsp:cNvSpPr/>
      </dsp:nvSpPr>
      <dsp:spPr>
        <a:xfrm>
          <a:off x="1797627" y="3092422"/>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Process</a:t>
          </a:r>
        </a:p>
      </dsp:txBody>
      <dsp:txXfrm>
        <a:off x="1912958" y="3207753"/>
        <a:ext cx="556870" cy="556870"/>
      </dsp:txXfrm>
    </dsp:sp>
    <dsp:sp modelId="{C4D399FD-FCAF-FD4B-A2CC-88E8E0D79D34}">
      <dsp:nvSpPr>
        <dsp:cNvPr id="0" name=""/>
        <dsp:cNvSpPr/>
      </dsp:nvSpPr>
      <dsp:spPr>
        <a:xfrm rot="12150000">
          <a:off x="1545404" y="3129154"/>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1605932" y="3194352"/>
        <a:ext cx="146820" cy="159476"/>
      </dsp:txXfrm>
    </dsp:sp>
    <dsp:sp modelId="{28842963-C29A-8245-8C14-0B6AB8C4ADFC}">
      <dsp:nvSpPr>
        <dsp:cNvPr id="0" name=""/>
        <dsp:cNvSpPr/>
      </dsp:nvSpPr>
      <dsp:spPr>
        <a:xfrm>
          <a:off x="704423" y="2639602"/>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Analyze</a:t>
          </a:r>
        </a:p>
      </dsp:txBody>
      <dsp:txXfrm>
        <a:off x="819754" y="2754933"/>
        <a:ext cx="556870" cy="556870"/>
      </dsp:txXfrm>
    </dsp:sp>
    <dsp:sp modelId="{8AD35B85-249B-E748-AD41-38613C02E966}">
      <dsp:nvSpPr>
        <dsp:cNvPr id="0" name=""/>
        <dsp:cNvSpPr/>
      </dsp:nvSpPr>
      <dsp:spPr>
        <a:xfrm rot="14850000">
          <a:off x="769179" y="2359354"/>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812680" y="2441579"/>
        <a:ext cx="146820" cy="159476"/>
      </dsp:txXfrm>
    </dsp:sp>
    <dsp:sp modelId="{025AE951-EE68-D74C-A0D9-51F8AFF37E5A}">
      <dsp:nvSpPr>
        <dsp:cNvPr id="0" name=""/>
        <dsp:cNvSpPr/>
      </dsp:nvSpPr>
      <dsp:spPr>
        <a:xfrm>
          <a:off x="251603" y="1546398"/>
          <a:ext cx="787532" cy="787532"/>
        </a:xfrm>
        <a:prstGeom prst="ellipse">
          <a:avLst/>
        </a:prstGeom>
        <a:solidFill>
          <a:srgbClr val="C5572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b="1" i="1" kern="1200" noProof="1">
              <a:latin typeface="Aptos" panose="020B0004020202020204" pitchFamily="34" charset="0"/>
            </a:rPr>
            <a:t>Disseminate</a:t>
          </a:r>
        </a:p>
      </dsp:txBody>
      <dsp:txXfrm>
        <a:off x="366934" y="1661729"/>
        <a:ext cx="556870" cy="556870"/>
      </dsp:txXfrm>
    </dsp:sp>
    <dsp:sp modelId="{D8904A07-B32B-0F40-B3F0-506646D6C2F2}">
      <dsp:nvSpPr>
        <dsp:cNvPr id="0" name=""/>
        <dsp:cNvSpPr/>
      </dsp:nvSpPr>
      <dsp:spPr>
        <a:xfrm rot="17550000">
          <a:off x="764636" y="1266150"/>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784058" y="1348375"/>
        <a:ext cx="146820" cy="159476"/>
      </dsp:txXfrm>
    </dsp:sp>
    <dsp:sp modelId="{9ECE37AA-F95E-7046-BFD5-12A0C2CB2D29}">
      <dsp:nvSpPr>
        <dsp:cNvPr id="0" name=""/>
        <dsp:cNvSpPr/>
      </dsp:nvSpPr>
      <dsp:spPr>
        <a:xfrm>
          <a:off x="704423" y="453194"/>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Evaluate</a:t>
          </a:r>
        </a:p>
      </dsp:txBody>
      <dsp:txXfrm>
        <a:off x="819754" y="568525"/>
        <a:ext cx="556870" cy="556870"/>
      </dsp:txXfrm>
    </dsp:sp>
    <dsp:sp modelId="{0486AD71-7881-0A49-9F9B-47B48653EBD2}">
      <dsp:nvSpPr>
        <dsp:cNvPr id="0" name=""/>
        <dsp:cNvSpPr/>
      </dsp:nvSpPr>
      <dsp:spPr>
        <a:xfrm rot="20250000">
          <a:off x="1534435" y="489925"/>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1536830" y="555123"/>
        <a:ext cx="146820" cy="1594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76F7D-2A04-1B4A-A8EC-86F5CF5F0FB1}">
      <dsp:nvSpPr>
        <dsp:cNvPr id="0" name=""/>
        <dsp:cNvSpPr/>
      </dsp:nvSpPr>
      <dsp:spPr>
        <a:xfrm>
          <a:off x="1797627" y="374"/>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Specify needs</a:t>
          </a:r>
        </a:p>
      </dsp:txBody>
      <dsp:txXfrm>
        <a:off x="1912958" y="115705"/>
        <a:ext cx="556870" cy="556870"/>
      </dsp:txXfrm>
    </dsp:sp>
    <dsp:sp modelId="{7A733FDA-45F7-EF4F-B880-52780BEBD430}">
      <dsp:nvSpPr>
        <dsp:cNvPr id="0" name=""/>
        <dsp:cNvSpPr/>
      </dsp:nvSpPr>
      <dsp:spPr>
        <a:xfrm rot="1350000">
          <a:off x="2627639" y="485382"/>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2630034" y="526500"/>
        <a:ext cx="146820" cy="159476"/>
      </dsp:txXfrm>
    </dsp:sp>
    <dsp:sp modelId="{33EE50F6-7F7F-F443-84E3-0A812B90A893}">
      <dsp:nvSpPr>
        <dsp:cNvPr id="0" name=""/>
        <dsp:cNvSpPr/>
      </dsp:nvSpPr>
      <dsp:spPr>
        <a:xfrm>
          <a:off x="2890832" y="453194"/>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Design</a:t>
          </a:r>
        </a:p>
      </dsp:txBody>
      <dsp:txXfrm>
        <a:off x="3006163" y="568525"/>
        <a:ext cx="556870" cy="556870"/>
      </dsp:txXfrm>
    </dsp:sp>
    <dsp:sp modelId="{4B3238F3-0311-E54B-A01A-DB5376DAAE6F}">
      <dsp:nvSpPr>
        <dsp:cNvPr id="0" name=""/>
        <dsp:cNvSpPr/>
      </dsp:nvSpPr>
      <dsp:spPr>
        <a:xfrm rot="4050000">
          <a:off x="3403864" y="1255182"/>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3423286" y="1279273"/>
        <a:ext cx="146820" cy="159476"/>
      </dsp:txXfrm>
    </dsp:sp>
    <dsp:sp modelId="{311186F6-1445-BD49-A860-912DBDFE7037}">
      <dsp:nvSpPr>
        <dsp:cNvPr id="0" name=""/>
        <dsp:cNvSpPr/>
      </dsp:nvSpPr>
      <dsp:spPr>
        <a:xfrm>
          <a:off x="3343651" y="1546398"/>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Build</a:t>
          </a:r>
        </a:p>
      </dsp:txBody>
      <dsp:txXfrm>
        <a:off x="3458982" y="1661729"/>
        <a:ext cx="556870" cy="556870"/>
      </dsp:txXfrm>
    </dsp:sp>
    <dsp:sp modelId="{4E360F5C-7FBC-1540-9AE0-8E8112C9A271}">
      <dsp:nvSpPr>
        <dsp:cNvPr id="0" name=""/>
        <dsp:cNvSpPr/>
      </dsp:nvSpPr>
      <dsp:spPr>
        <a:xfrm rot="6750000">
          <a:off x="3408407" y="2348386"/>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3451908" y="2372477"/>
        <a:ext cx="146820" cy="159476"/>
      </dsp:txXfrm>
    </dsp:sp>
    <dsp:sp modelId="{78CF3314-6A01-0041-8A36-73D5E043F0A7}">
      <dsp:nvSpPr>
        <dsp:cNvPr id="0" name=""/>
        <dsp:cNvSpPr/>
      </dsp:nvSpPr>
      <dsp:spPr>
        <a:xfrm>
          <a:off x="2890832" y="2639602"/>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Collect</a:t>
          </a:r>
        </a:p>
      </dsp:txBody>
      <dsp:txXfrm>
        <a:off x="3006163" y="2754933"/>
        <a:ext cx="556870" cy="556870"/>
      </dsp:txXfrm>
    </dsp:sp>
    <dsp:sp modelId="{E1A64634-038B-494D-9352-067073029FEF}">
      <dsp:nvSpPr>
        <dsp:cNvPr id="0" name=""/>
        <dsp:cNvSpPr/>
      </dsp:nvSpPr>
      <dsp:spPr>
        <a:xfrm rot="9450000">
          <a:off x="2638608" y="3124610"/>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2699136" y="3165728"/>
        <a:ext cx="146820" cy="159476"/>
      </dsp:txXfrm>
    </dsp:sp>
    <dsp:sp modelId="{EE1DAEBF-1946-3144-9C9B-9A7196974D0D}">
      <dsp:nvSpPr>
        <dsp:cNvPr id="0" name=""/>
        <dsp:cNvSpPr/>
      </dsp:nvSpPr>
      <dsp:spPr>
        <a:xfrm>
          <a:off x="1797627" y="3092422"/>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Process</a:t>
          </a:r>
        </a:p>
      </dsp:txBody>
      <dsp:txXfrm>
        <a:off x="1912958" y="3207753"/>
        <a:ext cx="556870" cy="556870"/>
      </dsp:txXfrm>
    </dsp:sp>
    <dsp:sp modelId="{C4D399FD-FCAF-FD4B-A2CC-88E8E0D79D34}">
      <dsp:nvSpPr>
        <dsp:cNvPr id="0" name=""/>
        <dsp:cNvSpPr/>
      </dsp:nvSpPr>
      <dsp:spPr>
        <a:xfrm rot="12150000">
          <a:off x="1545404" y="3129154"/>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1605932" y="3194352"/>
        <a:ext cx="146820" cy="159476"/>
      </dsp:txXfrm>
    </dsp:sp>
    <dsp:sp modelId="{28842963-C29A-8245-8C14-0B6AB8C4ADFC}">
      <dsp:nvSpPr>
        <dsp:cNvPr id="0" name=""/>
        <dsp:cNvSpPr/>
      </dsp:nvSpPr>
      <dsp:spPr>
        <a:xfrm>
          <a:off x="704423" y="2639602"/>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Analyze</a:t>
          </a:r>
        </a:p>
      </dsp:txBody>
      <dsp:txXfrm>
        <a:off x="819754" y="2754933"/>
        <a:ext cx="556870" cy="556870"/>
      </dsp:txXfrm>
    </dsp:sp>
    <dsp:sp modelId="{8AD35B85-249B-E748-AD41-38613C02E966}">
      <dsp:nvSpPr>
        <dsp:cNvPr id="0" name=""/>
        <dsp:cNvSpPr/>
      </dsp:nvSpPr>
      <dsp:spPr>
        <a:xfrm rot="14850000">
          <a:off x="769179" y="2359354"/>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rot="10800000">
        <a:off x="812680" y="2441579"/>
        <a:ext cx="146820" cy="159476"/>
      </dsp:txXfrm>
    </dsp:sp>
    <dsp:sp modelId="{025AE951-EE68-D74C-A0D9-51F8AFF37E5A}">
      <dsp:nvSpPr>
        <dsp:cNvPr id="0" name=""/>
        <dsp:cNvSpPr/>
      </dsp:nvSpPr>
      <dsp:spPr>
        <a:xfrm>
          <a:off x="251603" y="1546398"/>
          <a:ext cx="787532" cy="787532"/>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d-ID" sz="1100" i="1" kern="1200" noProof="1">
              <a:latin typeface="Aptos" panose="020B0004020202020204" pitchFamily="34" charset="0"/>
            </a:rPr>
            <a:t>Disseminate</a:t>
          </a:r>
        </a:p>
      </dsp:txBody>
      <dsp:txXfrm>
        <a:off x="366934" y="1661729"/>
        <a:ext cx="556870" cy="556870"/>
      </dsp:txXfrm>
    </dsp:sp>
    <dsp:sp modelId="{D8904A07-B32B-0F40-B3F0-506646D6C2F2}">
      <dsp:nvSpPr>
        <dsp:cNvPr id="0" name=""/>
        <dsp:cNvSpPr/>
      </dsp:nvSpPr>
      <dsp:spPr>
        <a:xfrm rot="17550000">
          <a:off x="764636" y="1266150"/>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784058" y="1348375"/>
        <a:ext cx="146820" cy="159476"/>
      </dsp:txXfrm>
    </dsp:sp>
    <dsp:sp modelId="{9ECE37AA-F95E-7046-BFD5-12A0C2CB2D29}">
      <dsp:nvSpPr>
        <dsp:cNvPr id="0" name=""/>
        <dsp:cNvSpPr/>
      </dsp:nvSpPr>
      <dsp:spPr>
        <a:xfrm>
          <a:off x="704423" y="453194"/>
          <a:ext cx="787532" cy="787532"/>
        </a:xfrm>
        <a:prstGeom prst="ellipse">
          <a:avLst/>
        </a:prstGeom>
        <a:solidFill>
          <a:srgbClr val="C5572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11113" lvl="0" indent="0" algn="ctr" defTabSz="444500">
            <a:lnSpc>
              <a:spcPct val="90000"/>
            </a:lnSpc>
            <a:spcBef>
              <a:spcPct val="0"/>
            </a:spcBef>
            <a:spcAft>
              <a:spcPct val="35000"/>
            </a:spcAft>
            <a:buNone/>
            <a:tabLst/>
          </a:pPr>
          <a:r>
            <a:rPr lang="id-ID" sz="1000" b="1" i="1" kern="1200" noProof="1">
              <a:latin typeface="Aptos" panose="020B0004020202020204" pitchFamily="34" charset="0"/>
            </a:rPr>
            <a:t>Evaluate</a:t>
          </a:r>
        </a:p>
      </dsp:txBody>
      <dsp:txXfrm>
        <a:off x="819754" y="568525"/>
        <a:ext cx="556870" cy="556870"/>
      </dsp:txXfrm>
    </dsp:sp>
    <dsp:sp modelId="{0486AD71-7881-0A49-9F9B-47B48653EBD2}">
      <dsp:nvSpPr>
        <dsp:cNvPr id="0" name=""/>
        <dsp:cNvSpPr/>
      </dsp:nvSpPr>
      <dsp:spPr>
        <a:xfrm rot="20250000">
          <a:off x="1534435" y="489925"/>
          <a:ext cx="209743" cy="265792"/>
        </a:xfrm>
        <a:prstGeom prst="rightArrow">
          <a:avLst>
            <a:gd name="adj1" fmla="val 60000"/>
            <a:gd name="adj2" fmla="val 50000"/>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id-ID" sz="1100" i="1" kern="1200" noProof="1">
            <a:latin typeface="Aptos" panose="020B0004020202020204" pitchFamily="34" charset="0"/>
          </a:endParaRPr>
        </a:p>
      </dsp:txBody>
      <dsp:txXfrm>
        <a:off x="1536830" y="555123"/>
        <a:ext cx="146820" cy="15947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2371A7F-421A-4CC0-8D66-E84C7A2AD95D}" type="slidenum">
              <a:rPr lang="en-US" smtClean="0"/>
              <a:t>‹#›</a:t>
            </a:fld>
            <a:endParaRPr lang="en-US"/>
          </a:p>
        </p:txBody>
      </p:sp>
    </p:spTree>
    <p:extLst>
      <p:ext uri="{BB962C8B-B14F-4D97-AF65-F5344CB8AC3E}">
        <p14:creationId xmlns:p14="http://schemas.microsoft.com/office/powerpoint/2010/main" val="7644275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1AFCD4-AAD9-4D89-98F9-B9D9BF76C054}" type="datetimeFigureOut">
              <a:rPr lang="en-US" smtClean="0"/>
              <a:t>10/1/2025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A12F8D-4043-4F84-A72F-7DB16CD5E553}" type="slidenum">
              <a:rPr lang="en-US" smtClean="0"/>
              <a:t>‹#›</a:t>
            </a:fld>
            <a:endParaRPr lang="en-US"/>
          </a:p>
        </p:txBody>
      </p:sp>
    </p:spTree>
    <p:extLst>
      <p:ext uri="{BB962C8B-B14F-4D97-AF65-F5344CB8AC3E}">
        <p14:creationId xmlns:p14="http://schemas.microsoft.com/office/powerpoint/2010/main" val="372527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sz="1800" dirty="0">
                <a:effectLst/>
                <a:latin typeface="ArialMT"/>
              </a:rPr>
              <a:t>Data dan </a:t>
            </a:r>
            <a:r>
              <a:rPr lang="en-ID" sz="1800" dirty="0" err="1">
                <a:effectLst/>
                <a:latin typeface="ArialMT"/>
              </a:rPr>
              <a:t>statistik</a:t>
            </a:r>
            <a:r>
              <a:rPr lang="en-ID" sz="1800" dirty="0">
                <a:effectLst/>
                <a:latin typeface="ArialMT"/>
              </a:rPr>
              <a:t> </a:t>
            </a:r>
            <a:r>
              <a:rPr lang="en-ID" sz="1800" dirty="0" err="1">
                <a:effectLst/>
                <a:latin typeface="ArialMT"/>
              </a:rPr>
              <a:t>merupakan</a:t>
            </a:r>
            <a:r>
              <a:rPr lang="en-ID" sz="1800" dirty="0">
                <a:effectLst/>
                <a:latin typeface="ArialMT"/>
              </a:rPr>
              <a:t> salah </a:t>
            </a:r>
            <a:r>
              <a:rPr lang="en-ID" sz="1800" dirty="0" err="1">
                <a:effectLst/>
                <a:latin typeface="ArialMT"/>
              </a:rPr>
              <a:t>satu</a:t>
            </a:r>
            <a:r>
              <a:rPr lang="en-ID" sz="1800" dirty="0">
                <a:effectLst/>
                <a:latin typeface="ArialMT"/>
              </a:rPr>
              <a:t> </a:t>
            </a:r>
            <a:r>
              <a:rPr lang="en-ID" sz="1800" dirty="0" err="1">
                <a:effectLst/>
                <a:latin typeface="ArialMT"/>
              </a:rPr>
              <a:t>elemen</a:t>
            </a:r>
            <a:r>
              <a:rPr lang="en-ID" sz="1800" dirty="0">
                <a:effectLst/>
                <a:latin typeface="ArialMT"/>
              </a:rPr>
              <a:t> </a:t>
            </a:r>
            <a:r>
              <a:rPr lang="en-ID" sz="1800" dirty="0" err="1">
                <a:effectLst/>
                <a:latin typeface="ArialMT"/>
              </a:rPr>
              <a:t>penting</a:t>
            </a:r>
            <a:r>
              <a:rPr lang="en-ID" sz="1800" dirty="0">
                <a:effectLst/>
                <a:latin typeface="ArialMT"/>
              </a:rPr>
              <a:t> </a:t>
            </a:r>
            <a:r>
              <a:rPr lang="en-ID" sz="1800" dirty="0" err="1">
                <a:effectLst/>
                <a:latin typeface="ArialMT"/>
              </a:rPr>
              <a:t>dalam</a:t>
            </a:r>
            <a:r>
              <a:rPr lang="en-ID" sz="1800" dirty="0">
                <a:effectLst/>
                <a:latin typeface="ArialMT"/>
              </a:rPr>
              <a:t> </a:t>
            </a:r>
            <a:r>
              <a:rPr lang="en-ID" sz="1800" dirty="0" err="1">
                <a:effectLst/>
                <a:latin typeface="ArialMT"/>
              </a:rPr>
              <a:t>pembangunan</a:t>
            </a:r>
            <a:r>
              <a:rPr lang="en-ID" sz="1800" dirty="0">
                <a:effectLst/>
                <a:latin typeface="ArialMT"/>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sz="1800" dirty="0" err="1">
                <a:effectLst/>
                <a:latin typeface="ArialMT"/>
              </a:rPr>
              <a:t>Sebagaimana</a:t>
            </a:r>
            <a:r>
              <a:rPr lang="en-ID" sz="1800" dirty="0">
                <a:effectLst/>
                <a:latin typeface="ArialMT"/>
              </a:rPr>
              <a:t> </a:t>
            </a:r>
            <a:r>
              <a:rPr lang="en-ID" sz="1800" dirty="0" err="1">
                <a:effectLst/>
                <a:latin typeface="ArialMT"/>
              </a:rPr>
              <a:t>pepatah</a:t>
            </a:r>
            <a:r>
              <a:rPr lang="en-ID" sz="1800" dirty="0">
                <a:effectLst/>
                <a:latin typeface="ArialMT"/>
              </a:rPr>
              <a:t> yang </a:t>
            </a:r>
            <a:r>
              <a:rPr lang="en-ID" sz="1800" dirty="0" err="1">
                <a:effectLst/>
                <a:latin typeface="ArialMT"/>
              </a:rPr>
              <a:t>sering</a:t>
            </a:r>
            <a:r>
              <a:rPr lang="en-ID" sz="1800" dirty="0">
                <a:effectLst/>
                <a:latin typeface="ArialMT"/>
              </a:rPr>
              <a:t> </a:t>
            </a:r>
            <a:r>
              <a:rPr lang="en-ID" sz="1800" dirty="0" err="1">
                <a:effectLst/>
                <a:latin typeface="ArialMT"/>
              </a:rPr>
              <a:t>kita</a:t>
            </a:r>
            <a:r>
              <a:rPr lang="en-ID" sz="1800" dirty="0">
                <a:effectLst/>
                <a:latin typeface="ArialMT"/>
              </a:rPr>
              <a:t> </a:t>
            </a:r>
            <a:r>
              <a:rPr lang="en-ID" sz="1800" dirty="0" err="1">
                <a:effectLst/>
                <a:latin typeface="ArialMT"/>
              </a:rPr>
              <a:t>dengar</a:t>
            </a:r>
            <a:r>
              <a:rPr lang="en-ID" sz="1800" dirty="0">
                <a:effectLst/>
                <a:latin typeface="ArialMT"/>
              </a:rPr>
              <a:t>: </a:t>
            </a:r>
            <a:r>
              <a:rPr lang="en-ID" sz="1800" dirty="0" err="1">
                <a:effectLst/>
                <a:latin typeface="ArialMT"/>
              </a:rPr>
              <a:t>membangun</a:t>
            </a:r>
            <a:r>
              <a:rPr lang="en-ID" sz="1800" dirty="0">
                <a:effectLst/>
                <a:latin typeface="ArialMT"/>
              </a:rPr>
              <a:t> </a:t>
            </a:r>
            <a:r>
              <a:rPr lang="en-ID" sz="1800" dirty="0" err="1">
                <a:effectLst/>
                <a:latin typeface="ArialMT"/>
              </a:rPr>
              <a:t>itu</a:t>
            </a:r>
            <a:r>
              <a:rPr lang="en-ID" sz="1800" dirty="0">
                <a:effectLst/>
                <a:latin typeface="ArialMT"/>
              </a:rPr>
              <a:t> mahal, </a:t>
            </a:r>
            <a:r>
              <a:rPr lang="en-ID" sz="1800" dirty="0" err="1">
                <a:effectLst/>
                <a:latin typeface="ArialMT"/>
              </a:rPr>
              <a:t>tetapi</a:t>
            </a:r>
            <a:r>
              <a:rPr lang="en-ID" sz="1800" dirty="0">
                <a:effectLst/>
                <a:latin typeface="ArialMT"/>
              </a:rPr>
              <a:t> </a:t>
            </a:r>
            <a:r>
              <a:rPr lang="en-ID" sz="1800" dirty="0" err="1">
                <a:effectLst/>
                <a:latin typeface="ArialMT"/>
              </a:rPr>
              <a:t>membangun</a:t>
            </a:r>
            <a:r>
              <a:rPr lang="en-ID" sz="1800" dirty="0">
                <a:effectLst/>
                <a:latin typeface="ArialMT"/>
              </a:rPr>
              <a:t> </a:t>
            </a:r>
            <a:r>
              <a:rPr lang="en-ID" sz="1800" dirty="0" err="1">
                <a:effectLst/>
                <a:latin typeface="ArialMT"/>
              </a:rPr>
              <a:t>tanpa</a:t>
            </a:r>
            <a:r>
              <a:rPr lang="en-ID" sz="1800" dirty="0">
                <a:effectLst/>
                <a:latin typeface="ArialMT"/>
              </a:rPr>
              <a:t> data </a:t>
            </a:r>
            <a:r>
              <a:rPr lang="en-ID" sz="1800" dirty="0" err="1">
                <a:effectLst/>
                <a:latin typeface="ArialMT"/>
              </a:rPr>
              <a:t>akan</a:t>
            </a:r>
            <a:r>
              <a:rPr lang="en-ID" sz="1800" dirty="0">
                <a:effectLst/>
                <a:latin typeface="ArialMT"/>
              </a:rPr>
              <a:t> </a:t>
            </a:r>
            <a:r>
              <a:rPr lang="en-ID" sz="1800" dirty="0" err="1">
                <a:effectLst/>
                <a:latin typeface="ArialMT"/>
              </a:rPr>
              <a:t>jauh</a:t>
            </a:r>
            <a:r>
              <a:rPr lang="en-ID" sz="1800" dirty="0">
                <a:effectLst/>
                <a:latin typeface="ArialMT"/>
              </a:rPr>
              <a:t> </a:t>
            </a:r>
            <a:r>
              <a:rPr lang="en-ID" sz="1800" dirty="0" err="1">
                <a:effectLst/>
                <a:latin typeface="ArialMT"/>
              </a:rPr>
              <a:t>lebih</a:t>
            </a:r>
            <a:r>
              <a:rPr lang="en-ID" sz="1800" dirty="0">
                <a:effectLst/>
                <a:latin typeface="ArialMT"/>
              </a:rPr>
              <a:t> mahal.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sz="1800" dirty="0">
                <a:effectLst/>
                <a:latin typeface="ArialMT"/>
              </a:rPr>
              <a:t>Data yang </a:t>
            </a:r>
            <a:r>
              <a:rPr lang="en-ID" sz="1800" dirty="0" err="1">
                <a:effectLst/>
                <a:latin typeface="ArialMT"/>
              </a:rPr>
              <a:t>lebih</a:t>
            </a:r>
            <a:r>
              <a:rPr lang="en-ID" sz="1800" dirty="0">
                <a:effectLst/>
                <a:latin typeface="ArialMT"/>
              </a:rPr>
              <a:t> </a:t>
            </a:r>
            <a:r>
              <a:rPr lang="en-ID" sz="1800" dirty="0" err="1">
                <a:effectLst/>
                <a:latin typeface="ArialMT"/>
              </a:rPr>
              <a:t>baik</a:t>
            </a:r>
            <a:r>
              <a:rPr lang="en-ID" sz="1800" dirty="0">
                <a:effectLst/>
                <a:latin typeface="ArialMT"/>
              </a:rPr>
              <a:t> </a:t>
            </a:r>
            <a:r>
              <a:rPr lang="en-ID" sz="1800" dirty="0" err="1">
                <a:effectLst/>
                <a:latin typeface="ArialMT"/>
              </a:rPr>
              <a:t>akan</a:t>
            </a:r>
            <a:r>
              <a:rPr lang="en-ID" sz="1800" dirty="0">
                <a:effectLst/>
                <a:latin typeface="ArialMT"/>
              </a:rPr>
              <a:t> </a:t>
            </a:r>
            <a:r>
              <a:rPr lang="en-ID" sz="1800" dirty="0" err="1">
                <a:effectLst/>
                <a:latin typeface="ArialMT"/>
              </a:rPr>
              <a:t>menghasilkan</a:t>
            </a:r>
            <a:r>
              <a:rPr lang="en-ID" sz="1800" dirty="0">
                <a:effectLst/>
                <a:latin typeface="ArialMT"/>
              </a:rPr>
              <a:t> </a:t>
            </a:r>
            <a:r>
              <a:rPr lang="en-ID" sz="1800" dirty="0" err="1">
                <a:effectLst/>
                <a:latin typeface="ArialMT"/>
              </a:rPr>
              <a:t>wawasan</a:t>
            </a:r>
            <a:r>
              <a:rPr lang="en-ID" sz="1800" dirty="0">
                <a:effectLst/>
                <a:latin typeface="ArialMT"/>
              </a:rPr>
              <a:t> yang </a:t>
            </a:r>
            <a:r>
              <a:rPr lang="en-ID" sz="1800" dirty="0" err="1">
                <a:effectLst/>
                <a:latin typeface="ArialMT"/>
              </a:rPr>
              <a:t>lebih</a:t>
            </a:r>
            <a:r>
              <a:rPr lang="en-ID" sz="1800" dirty="0">
                <a:effectLst/>
                <a:latin typeface="ArialMT"/>
              </a:rPr>
              <a:t> </a:t>
            </a:r>
            <a:r>
              <a:rPr lang="en-ID" sz="1800" dirty="0" err="1">
                <a:effectLst/>
                <a:latin typeface="ArialMT"/>
              </a:rPr>
              <a:t>baik</a:t>
            </a:r>
            <a:r>
              <a:rPr lang="en-ID" sz="1800" dirty="0">
                <a:effectLst/>
                <a:latin typeface="ArialMT"/>
              </a:rPr>
              <a:t>, </a:t>
            </a:r>
            <a:r>
              <a:rPr lang="en-ID" sz="1800" dirty="0" err="1">
                <a:effectLst/>
                <a:latin typeface="ArialMT"/>
              </a:rPr>
              <a:t>sehingga</a:t>
            </a:r>
            <a:r>
              <a:rPr lang="en-ID" sz="1800" dirty="0">
                <a:effectLst/>
                <a:latin typeface="ArialMT"/>
              </a:rPr>
              <a:t> </a:t>
            </a:r>
            <a:r>
              <a:rPr lang="en-ID" sz="1800" dirty="0" err="1">
                <a:effectLst/>
                <a:latin typeface="ArialMT"/>
              </a:rPr>
              <a:t>keputusan</a:t>
            </a:r>
            <a:r>
              <a:rPr lang="en-ID" sz="1800" dirty="0">
                <a:effectLst/>
                <a:latin typeface="ArialMT"/>
              </a:rPr>
              <a:t> yang </a:t>
            </a:r>
            <a:r>
              <a:rPr lang="en-ID" sz="1800" dirty="0" err="1">
                <a:effectLst/>
                <a:latin typeface="ArialMT"/>
              </a:rPr>
              <a:t>dihasilkan</a:t>
            </a:r>
            <a:r>
              <a:rPr lang="en-ID" sz="1800" dirty="0">
                <a:effectLst/>
                <a:latin typeface="ArialMT"/>
              </a:rPr>
              <a:t> juga </a:t>
            </a:r>
            <a:r>
              <a:rPr lang="en-ID" sz="1800" dirty="0" err="1">
                <a:effectLst/>
                <a:latin typeface="ArialMT"/>
              </a:rPr>
              <a:t>akan</a:t>
            </a:r>
            <a:r>
              <a:rPr lang="en-ID" sz="1800" dirty="0">
                <a:effectLst/>
                <a:latin typeface="ArialMT"/>
              </a:rPr>
              <a:t> </a:t>
            </a:r>
            <a:r>
              <a:rPr lang="en-ID" sz="1800" dirty="0" err="1">
                <a:effectLst/>
                <a:latin typeface="ArialMT"/>
              </a:rPr>
              <a:t>lebih</a:t>
            </a:r>
            <a:r>
              <a:rPr lang="en-ID" sz="1800" dirty="0">
                <a:effectLst/>
                <a:latin typeface="ArialMT"/>
              </a:rPr>
              <a:t> </a:t>
            </a:r>
            <a:r>
              <a:rPr lang="en-ID" sz="1800" dirty="0" err="1">
                <a:effectLst/>
                <a:latin typeface="ArialMT"/>
              </a:rPr>
              <a:t>baik</a:t>
            </a:r>
            <a:r>
              <a:rPr lang="en-ID" sz="1800" dirty="0">
                <a:effectLst/>
                <a:latin typeface="ArialMT"/>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D" sz="1800" dirty="0">
              <a:effectLst/>
              <a:latin typeface="ArialM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sz="1800" dirty="0">
                <a:effectLst/>
                <a:latin typeface="ArialMT"/>
              </a:rPr>
              <a:t>Oleh </a:t>
            </a:r>
            <a:r>
              <a:rPr lang="en-ID" sz="1800" dirty="0" err="1">
                <a:effectLst/>
                <a:latin typeface="ArialMT"/>
              </a:rPr>
              <a:t>karena</a:t>
            </a:r>
            <a:r>
              <a:rPr lang="en-ID" sz="1800" dirty="0">
                <a:effectLst/>
                <a:latin typeface="ArialMT"/>
              </a:rPr>
              <a:t> </a:t>
            </a:r>
            <a:r>
              <a:rPr lang="en-ID" sz="1800" dirty="0" err="1">
                <a:effectLst/>
                <a:latin typeface="ArialMT"/>
              </a:rPr>
              <a:t>itu</a:t>
            </a:r>
            <a:r>
              <a:rPr lang="en-ID" sz="1800" dirty="0">
                <a:effectLst/>
                <a:latin typeface="ArialMT"/>
              </a:rPr>
              <a:t>, </a:t>
            </a:r>
            <a:r>
              <a:rPr lang="en-ID" sz="1800" dirty="0" err="1">
                <a:effectLst/>
                <a:latin typeface="ArialMT"/>
              </a:rPr>
              <a:t>pembangunan</a:t>
            </a:r>
            <a:r>
              <a:rPr lang="en-ID" sz="1800" dirty="0">
                <a:effectLst/>
                <a:latin typeface="ArialMT"/>
              </a:rPr>
              <a:t> yang </a:t>
            </a:r>
            <a:r>
              <a:rPr lang="en-ID" sz="1800" dirty="0" err="1">
                <a:effectLst/>
                <a:latin typeface="ArialMT"/>
              </a:rPr>
              <a:t>berkualitas</a:t>
            </a:r>
            <a:r>
              <a:rPr lang="en-ID" sz="1800" dirty="0">
                <a:effectLst/>
                <a:latin typeface="ArialMT"/>
              </a:rPr>
              <a:t> </a:t>
            </a:r>
            <a:r>
              <a:rPr lang="en-ID" sz="1800" dirty="0" err="1">
                <a:effectLst/>
                <a:latin typeface="ArialMT"/>
              </a:rPr>
              <a:t>perlu</a:t>
            </a:r>
            <a:r>
              <a:rPr lang="en-ID" sz="1800" dirty="0">
                <a:effectLst/>
                <a:latin typeface="ArialMT"/>
              </a:rPr>
              <a:t> </a:t>
            </a:r>
            <a:r>
              <a:rPr lang="en-ID" sz="1800" dirty="0" err="1">
                <a:effectLst/>
                <a:latin typeface="ArialMT"/>
              </a:rPr>
              <a:t>didukung</a:t>
            </a:r>
            <a:r>
              <a:rPr lang="en-ID" sz="1800" dirty="0">
                <a:effectLst/>
                <a:latin typeface="ArialMT"/>
              </a:rPr>
              <a:t> </a:t>
            </a:r>
            <a:r>
              <a:rPr lang="en-ID" sz="1800" dirty="0" err="1">
                <a:effectLst/>
                <a:latin typeface="ArialMT"/>
              </a:rPr>
              <a:t>dengan</a:t>
            </a:r>
            <a:r>
              <a:rPr lang="en-ID" sz="1800" dirty="0">
                <a:effectLst/>
                <a:latin typeface="ArialMT"/>
              </a:rPr>
              <a:t> data dan </a:t>
            </a:r>
            <a:r>
              <a:rPr lang="en-ID" sz="1800" dirty="0" err="1">
                <a:effectLst/>
                <a:latin typeface="ArialMT"/>
              </a:rPr>
              <a:t>statistik</a:t>
            </a:r>
            <a:r>
              <a:rPr lang="en-ID" sz="1800" dirty="0">
                <a:effectLst/>
                <a:latin typeface="ArialMT"/>
              </a:rPr>
              <a:t> yang </a:t>
            </a:r>
            <a:r>
              <a:rPr lang="en-ID" sz="1800" dirty="0" err="1">
                <a:effectLst/>
                <a:latin typeface="ArialMT"/>
              </a:rPr>
              <a:t>berkualitas</a:t>
            </a:r>
            <a:r>
              <a:rPr lang="en-ID" sz="1800" dirty="0">
                <a:effectLst/>
                <a:latin typeface="ArialMT"/>
              </a:rPr>
              <a:t> dan </a:t>
            </a:r>
            <a:r>
              <a:rPr lang="en-ID" sz="1800" dirty="0" err="1">
                <a:effectLst/>
                <a:latin typeface="ArialMT"/>
              </a:rPr>
              <a:t>terintegrasi</a:t>
            </a:r>
            <a:r>
              <a:rPr lang="en-ID" sz="1800" dirty="0">
                <a:effectLst/>
                <a:latin typeface="ArialMT"/>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D" sz="1800" dirty="0">
              <a:effectLst/>
              <a:latin typeface="ArialM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sz="1800" dirty="0">
                <a:effectLst/>
                <a:latin typeface="ArialMT"/>
              </a:rPr>
              <a:t>Data </a:t>
            </a:r>
            <a:r>
              <a:rPr lang="en-ID" sz="1800" dirty="0" err="1">
                <a:effectLst/>
                <a:latin typeface="ArialMT"/>
              </a:rPr>
              <a:t>digunakan</a:t>
            </a:r>
            <a:r>
              <a:rPr lang="en-ID" sz="1800" dirty="0">
                <a:effectLst/>
                <a:latin typeface="ArialMT"/>
              </a:rPr>
              <a:t> </a:t>
            </a:r>
            <a:r>
              <a:rPr lang="en-ID" sz="1800" dirty="0" err="1">
                <a:effectLst/>
                <a:latin typeface="ArialMT"/>
              </a:rPr>
              <a:t>sebagai</a:t>
            </a:r>
            <a:r>
              <a:rPr lang="en-ID" sz="1800" dirty="0">
                <a:effectLst/>
                <a:latin typeface="ArialMT"/>
              </a:rPr>
              <a:t> </a:t>
            </a:r>
            <a:r>
              <a:rPr lang="en-ID" sz="1800" dirty="0" err="1">
                <a:effectLst/>
                <a:latin typeface="ArialMT"/>
              </a:rPr>
              <a:t>pengambilan</a:t>
            </a:r>
            <a:r>
              <a:rPr lang="en-ID" sz="1800" dirty="0">
                <a:effectLst/>
                <a:latin typeface="ArialMT"/>
              </a:rPr>
              <a:t> </a:t>
            </a:r>
            <a:r>
              <a:rPr lang="en-ID" sz="1800" dirty="0" err="1">
                <a:effectLst/>
                <a:latin typeface="ArialMT"/>
              </a:rPr>
              <a:t>kebijakan</a:t>
            </a:r>
            <a:r>
              <a:rPr lang="en-ID" sz="1800" dirty="0">
                <a:effectLst/>
                <a:latin typeface="ArialMT"/>
              </a:rPr>
              <a:t> yang </a:t>
            </a:r>
            <a:r>
              <a:rPr lang="en-ID" sz="1800" dirty="0" err="1">
                <a:effectLst/>
                <a:latin typeface="ArialMT"/>
              </a:rPr>
              <a:t>berbasiskan</a:t>
            </a:r>
            <a:r>
              <a:rPr lang="en-ID" sz="1800" dirty="0">
                <a:effectLst/>
                <a:latin typeface="ArialMT"/>
              </a:rPr>
              <a:t> </a:t>
            </a:r>
            <a:r>
              <a:rPr lang="en-ID" sz="1800" dirty="0" err="1">
                <a:effectLst/>
                <a:latin typeface="ArialMT"/>
              </a:rPr>
              <a:t>bukti</a:t>
            </a:r>
            <a:r>
              <a:rPr lang="en-ID" sz="1800" dirty="0">
                <a:effectLst/>
                <a:latin typeface="ArialMT"/>
              </a:rPr>
              <a:t> </a:t>
            </a:r>
            <a:r>
              <a:rPr lang="en-ID" sz="1800" dirty="0" err="1">
                <a:effectLst/>
                <a:latin typeface="ArialMT"/>
              </a:rPr>
              <a:t>atau</a:t>
            </a:r>
            <a:r>
              <a:rPr lang="en-ID" sz="1800" dirty="0">
                <a:effectLst/>
                <a:latin typeface="ArialMT"/>
              </a:rPr>
              <a:t> evidence based </a:t>
            </a:r>
            <a:r>
              <a:rPr lang="en-ID" sz="1800" dirty="0" err="1">
                <a:effectLst/>
                <a:latin typeface="ArialMT"/>
              </a:rPr>
              <a:t>dalam</a:t>
            </a:r>
            <a:r>
              <a:rPr lang="en-ID" sz="1800" dirty="0">
                <a:effectLst/>
                <a:latin typeface="ArialMT"/>
              </a:rPr>
              <a:t> </a:t>
            </a:r>
            <a:r>
              <a:rPr lang="en-ID" sz="1800" dirty="0" err="1">
                <a:effectLst/>
                <a:latin typeface="ArialMT"/>
              </a:rPr>
              <a:t>setiap</a:t>
            </a:r>
            <a:r>
              <a:rPr lang="en-ID" sz="1800" dirty="0">
                <a:effectLst/>
                <a:latin typeface="ArialMT"/>
              </a:rPr>
              <a:t> </a:t>
            </a:r>
            <a:r>
              <a:rPr lang="en-ID" sz="1800" dirty="0" err="1">
                <a:effectLst/>
                <a:latin typeface="ArialMT"/>
              </a:rPr>
              <a:t>siklus</a:t>
            </a:r>
            <a:r>
              <a:rPr lang="en-ID" sz="1800" dirty="0">
                <a:effectLst/>
                <a:latin typeface="ArialMT"/>
              </a:rPr>
              <a:t> </a:t>
            </a:r>
            <a:r>
              <a:rPr lang="en-ID" sz="1800" dirty="0" err="1">
                <a:effectLst/>
                <a:latin typeface="ArialMT"/>
              </a:rPr>
              <a:t>pembangunan</a:t>
            </a:r>
            <a:r>
              <a:rPr lang="en-ID" sz="1800" dirty="0">
                <a:effectLst/>
                <a:latin typeface="ArialMT"/>
              </a:rPr>
              <a:t>, pada: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sz="1800" dirty="0">
                <a:effectLst/>
                <a:latin typeface="ArialMT"/>
              </a:rPr>
              <a:t>…</a:t>
            </a:r>
            <a:endParaRPr lang="en-ID" dirty="0"/>
          </a:p>
          <a:p>
            <a:pPr marL="0" lvl="0" indent="0" algn="l" rtl="0">
              <a:spcBef>
                <a:spcPts val="0"/>
              </a:spcBef>
              <a:spcAft>
                <a:spcPts val="0"/>
              </a:spcAft>
              <a:buNone/>
            </a:pPr>
            <a:endParaRPr dirty="0"/>
          </a:p>
        </p:txBody>
      </p:sp>
      <p:sp>
        <p:nvSpPr>
          <p:cNvPr id="325" name="Google Shape;3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A25C2-F7D2-099D-84FD-C12876A07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F3768-09B7-00D9-2FA3-E5F4A0C0A1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017922-3E57-1197-C47F-A439D354406B}"/>
              </a:ext>
            </a:extLst>
          </p:cNvPr>
          <p:cNvSpPr>
            <a:spLocks noGrp="1"/>
          </p:cNvSpPr>
          <p:nvPr>
            <p:ph type="body" idx="1"/>
          </p:nvPr>
        </p:nvSpPr>
        <p:spPr/>
        <p:txBody>
          <a:bodyPr/>
          <a:lstStyle/>
          <a:p>
            <a:pPr marL="0" indent="0" defTabSz="914377">
              <a:buFont typeface="Arial" panose="020B0604020202020204" pitchFamily="34" charset="0"/>
              <a:buNone/>
            </a:pPr>
            <a:endParaRPr lang="en-ID" sz="1200" b="0" i="0" dirty="0">
              <a:latin typeface="Calibri"/>
            </a:endParaRPr>
          </a:p>
        </p:txBody>
      </p:sp>
      <p:sp>
        <p:nvSpPr>
          <p:cNvPr id="4" name="Slide Number Placeholder 3">
            <a:extLst>
              <a:ext uri="{FF2B5EF4-FFF2-40B4-BE49-F238E27FC236}">
                <a16:creationId xmlns:a16="http://schemas.microsoft.com/office/drawing/2014/main" id="{3F643AFB-7683-2F54-7414-3FBCA634D8EF}"/>
              </a:ext>
            </a:extLst>
          </p:cNvPr>
          <p:cNvSpPr>
            <a:spLocks noGrp="1"/>
          </p:cNvSpPr>
          <p:nvPr>
            <p:ph type="sldNum" sz="quarter" idx="5"/>
          </p:nvPr>
        </p:nvSpPr>
        <p:spPr/>
        <p:txBody>
          <a:bodyPr/>
          <a:lstStyle/>
          <a:p>
            <a:fld id="{DE1BFE61-F8CC-405A-ACCC-4689E8EFE58F}" type="slidenum">
              <a:rPr lang="en-ID" smtClean="0"/>
              <a:t>32</a:t>
            </a:fld>
            <a:endParaRPr lang="en-ID"/>
          </a:p>
        </p:txBody>
      </p:sp>
    </p:spTree>
    <p:extLst>
      <p:ext uri="{BB962C8B-B14F-4D97-AF65-F5344CB8AC3E}">
        <p14:creationId xmlns:p14="http://schemas.microsoft.com/office/powerpoint/2010/main" val="3391900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a:extLst>
            <a:ext uri="{FF2B5EF4-FFF2-40B4-BE49-F238E27FC236}">
              <a16:creationId xmlns:a16="http://schemas.microsoft.com/office/drawing/2014/main" id="{B713F531-51D1-2B95-2DA0-B48B1E9D37A0}"/>
            </a:ext>
          </a:extLst>
        </p:cNvPr>
        <p:cNvGrpSpPr/>
        <p:nvPr/>
      </p:nvGrpSpPr>
      <p:grpSpPr>
        <a:xfrm>
          <a:off x="0" y="0"/>
          <a:ext cx="0" cy="0"/>
          <a:chOff x="0" y="0"/>
          <a:chExt cx="0" cy="0"/>
        </a:xfrm>
      </p:grpSpPr>
      <p:sp>
        <p:nvSpPr>
          <p:cNvPr id="688" name="Google Shape;688;g21600aa9339_0_140:notes">
            <a:extLst>
              <a:ext uri="{FF2B5EF4-FFF2-40B4-BE49-F238E27FC236}">
                <a16:creationId xmlns:a16="http://schemas.microsoft.com/office/drawing/2014/main" id="{516F927D-15E0-D7E8-DAC0-8D14DE4CA6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1600aa9339_0_140:notes">
            <a:extLst>
              <a:ext uri="{FF2B5EF4-FFF2-40B4-BE49-F238E27FC236}">
                <a16:creationId xmlns:a16="http://schemas.microsoft.com/office/drawing/2014/main" id="{73B7BBAD-7EE5-DCFE-1920-3778DD8EF8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487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1600aa933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1600aa933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287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A12F8D-4043-4F84-A72F-7DB16CD5E553}" type="slidenum">
              <a:rPr lang="en-US" smtClean="0"/>
              <a:t>22</a:t>
            </a:fld>
            <a:endParaRPr lang="en-US"/>
          </a:p>
        </p:txBody>
      </p:sp>
    </p:spTree>
    <p:extLst>
      <p:ext uri="{BB962C8B-B14F-4D97-AF65-F5344CB8AC3E}">
        <p14:creationId xmlns:p14="http://schemas.microsoft.com/office/powerpoint/2010/main" val="1568716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377">
              <a:buFont typeface="Arial" panose="020B0604020202020204" pitchFamily="34" charset="0"/>
              <a:buNone/>
            </a:pPr>
            <a:r>
              <a:rPr lang="en-ID" sz="1200" b="0" i="0" dirty="0">
                <a:latin typeface="Calibri"/>
              </a:rPr>
              <a:t>Pada </a:t>
            </a:r>
            <a:r>
              <a:rPr lang="en-ID" sz="1200" b="0" i="0" dirty="0" err="1">
                <a:latin typeface="Calibri"/>
              </a:rPr>
              <a:t>dasarnya</a:t>
            </a:r>
            <a:r>
              <a:rPr lang="en-ID" sz="1200" b="0" i="0" dirty="0">
                <a:latin typeface="Calibri"/>
              </a:rPr>
              <a:t>, SDI </a:t>
            </a:r>
            <a:r>
              <a:rPr lang="en-ID" sz="1200" b="0" i="0" dirty="0" err="1">
                <a:latin typeface="Calibri"/>
              </a:rPr>
              <a:t>merupakan</a:t>
            </a:r>
            <a:r>
              <a:rPr lang="en-ID" sz="1200" b="0" i="0" dirty="0">
                <a:latin typeface="Calibri"/>
              </a:rPr>
              <a:t> </a:t>
            </a:r>
            <a:r>
              <a:rPr lang="en-ID" sz="1200" b="0" i="0" dirty="0" err="1">
                <a:latin typeface="Calibri"/>
              </a:rPr>
              <a:t>kebijakan</a:t>
            </a:r>
            <a:r>
              <a:rPr lang="en-ID" sz="1200" b="0" i="0" dirty="0">
                <a:latin typeface="Calibri"/>
              </a:rPr>
              <a:t> tata </a:t>
            </a:r>
            <a:r>
              <a:rPr lang="en-ID" sz="1200" b="0" i="0" dirty="0" err="1">
                <a:latin typeface="Calibri"/>
              </a:rPr>
              <a:t>kelola</a:t>
            </a:r>
            <a:r>
              <a:rPr lang="en-ID" sz="1200" b="0" i="0" dirty="0">
                <a:latin typeface="Calibri"/>
              </a:rPr>
              <a:t> data </a:t>
            </a:r>
            <a:r>
              <a:rPr lang="en-ID" sz="1200" b="0" i="0" dirty="0" err="1">
                <a:latin typeface="Calibri"/>
              </a:rPr>
              <a:t>pemerintah</a:t>
            </a:r>
            <a:r>
              <a:rPr lang="en-ID" sz="1200" b="0" i="0" dirty="0">
                <a:latin typeface="Calibri"/>
              </a:rPr>
              <a:t>, </a:t>
            </a:r>
            <a:r>
              <a:rPr lang="en-ID" sz="1200" b="0" i="0" dirty="0" err="1">
                <a:latin typeface="Calibri"/>
              </a:rPr>
              <a:t>sebagaimana</a:t>
            </a:r>
            <a:r>
              <a:rPr lang="en-ID" sz="1200" b="0" i="0" dirty="0">
                <a:latin typeface="Calibri"/>
              </a:rPr>
              <a:t> </a:t>
            </a:r>
            <a:r>
              <a:rPr lang="en-ID" sz="1200" b="0" i="0" dirty="0" err="1">
                <a:latin typeface="Calibri"/>
              </a:rPr>
              <a:t>diatur</a:t>
            </a:r>
            <a:r>
              <a:rPr lang="en-ID" sz="1200" b="0" i="0" dirty="0">
                <a:latin typeface="Calibri"/>
              </a:rPr>
              <a:t> </a:t>
            </a:r>
            <a:r>
              <a:rPr lang="en-ID" sz="1200" b="0" i="0" dirty="0" err="1">
                <a:latin typeface="Calibri"/>
              </a:rPr>
              <a:t>dalam</a:t>
            </a:r>
            <a:r>
              <a:rPr lang="en-ID" sz="1200" b="0" i="0" dirty="0">
                <a:latin typeface="Calibri"/>
              </a:rPr>
              <a:t> </a:t>
            </a:r>
            <a:r>
              <a:rPr lang="en-ID" sz="1200" b="0" i="0" dirty="0" err="1">
                <a:latin typeface="Calibri"/>
              </a:rPr>
              <a:t>Perpres</a:t>
            </a:r>
            <a:r>
              <a:rPr lang="en-ID" sz="1200" b="0" i="0" dirty="0">
                <a:latin typeface="Calibri"/>
              </a:rPr>
              <a:t> 39/2019 </a:t>
            </a:r>
            <a:r>
              <a:rPr lang="en-ID" sz="1200" b="0" i="0" dirty="0" err="1">
                <a:latin typeface="Calibri"/>
              </a:rPr>
              <a:t>tentang</a:t>
            </a:r>
            <a:r>
              <a:rPr lang="en-ID" sz="1200" b="0" i="0" dirty="0">
                <a:latin typeface="Calibri"/>
              </a:rPr>
              <a:t> SDI.</a:t>
            </a:r>
          </a:p>
          <a:p>
            <a:pPr marL="0" indent="0" defTabSz="914377">
              <a:buFont typeface="Arial" panose="020B0604020202020204" pitchFamily="34" charset="0"/>
              <a:buNone/>
            </a:pPr>
            <a:r>
              <a:rPr lang="en-ID" sz="1200" b="0" i="0" dirty="0" err="1">
                <a:latin typeface="Calibri"/>
              </a:rPr>
              <a:t>Dalam</a:t>
            </a:r>
            <a:r>
              <a:rPr lang="en-ID" sz="1200" b="0" i="0" dirty="0">
                <a:latin typeface="Calibri"/>
              </a:rPr>
              <a:t> </a:t>
            </a:r>
            <a:r>
              <a:rPr lang="en-ID" sz="1200" b="0" i="0" dirty="0" err="1">
                <a:latin typeface="Calibri"/>
              </a:rPr>
              <a:t>pidato</a:t>
            </a:r>
            <a:r>
              <a:rPr lang="en-ID" sz="1200" b="0" i="0" dirty="0">
                <a:latin typeface="Calibri"/>
              </a:rPr>
              <a:t> </a:t>
            </a:r>
            <a:r>
              <a:rPr lang="en-ID" sz="1200" b="0" i="0" dirty="0" err="1">
                <a:latin typeface="Calibri"/>
              </a:rPr>
              <a:t>kenegaraannya</a:t>
            </a:r>
            <a:r>
              <a:rPr lang="en-ID" sz="1200" b="0" i="0" dirty="0">
                <a:latin typeface="Calibri"/>
              </a:rPr>
              <a:t>, </a:t>
            </a:r>
            <a:r>
              <a:rPr lang="en-ID" sz="1200" b="0" i="0" dirty="0" err="1">
                <a:latin typeface="Calibri"/>
              </a:rPr>
              <a:t>Presiden</a:t>
            </a:r>
            <a:r>
              <a:rPr lang="en-ID" sz="1200" b="0" i="0" dirty="0">
                <a:latin typeface="Calibri"/>
              </a:rPr>
              <a:t> RI </a:t>
            </a:r>
            <a:r>
              <a:rPr lang="en-ID" sz="1200" b="0" i="0" dirty="0" err="1">
                <a:latin typeface="Calibri"/>
              </a:rPr>
              <a:t>menyebutkan</a:t>
            </a:r>
            <a:r>
              <a:rPr lang="en-ID" sz="1200" b="0" i="0" dirty="0">
                <a:latin typeface="Calibri"/>
              </a:rPr>
              <a:t> </a:t>
            </a:r>
            <a:r>
              <a:rPr lang="en-ID" sz="1200" b="0" i="0" dirty="0" err="1">
                <a:latin typeface="Calibri"/>
              </a:rPr>
              <a:t>bahwa</a:t>
            </a:r>
            <a:r>
              <a:rPr lang="en-ID" sz="1200" b="0" i="0" dirty="0">
                <a:latin typeface="Calibri"/>
              </a:rPr>
              <a:t> data is the new oil. </a:t>
            </a:r>
            <a:r>
              <a:rPr lang="en-ID" sz="1200" b="0" i="0" dirty="0" err="1">
                <a:latin typeface="Calibri"/>
              </a:rPr>
              <a:t>Maknanya</a:t>
            </a:r>
            <a:r>
              <a:rPr lang="en-ID" sz="1200" b="0" i="0" dirty="0">
                <a:latin typeface="Calibri"/>
              </a:rPr>
              <a:t>, data </a:t>
            </a:r>
            <a:r>
              <a:rPr lang="en-ID" sz="1200" b="0" i="0" dirty="0" err="1">
                <a:latin typeface="Calibri"/>
              </a:rPr>
              <a:t>merupakan</a:t>
            </a:r>
            <a:r>
              <a:rPr lang="en-ID" sz="1200" b="0" i="0" dirty="0">
                <a:latin typeface="Calibri"/>
              </a:rPr>
              <a:t> </a:t>
            </a:r>
            <a:r>
              <a:rPr lang="en-ID" sz="1200" b="0" i="0" dirty="0" err="1">
                <a:latin typeface="Calibri"/>
              </a:rPr>
              <a:t>sumber</a:t>
            </a:r>
            <a:r>
              <a:rPr lang="en-ID" sz="1200" b="0" i="0" dirty="0">
                <a:latin typeface="Calibri"/>
              </a:rPr>
              <a:t> </a:t>
            </a:r>
            <a:r>
              <a:rPr lang="en-ID" sz="1200" b="0" i="0" dirty="0" err="1">
                <a:latin typeface="Calibri"/>
              </a:rPr>
              <a:t>daya</a:t>
            </a:r>
            <a:r>
              <a:rPr lang="en-ID" sz="1200" b="0" i="0" dirty="0">
                <a:latin typeface="Calibri"/>
              </a:rPr>
              <a:t> </a:t>
            </a:r>
            <a:r>
              <a:rPr lang="en-ID" sz="1200" b="0" i="0" dirty="0" err="1">
                <a:latin typeface="Calibri"/>
              </a:rPr>
              <a:t>baru</a:t>
            </a:r>
            <a:r>
              <a:rPr lang="en-ID" sz="1200" b="0" i="0" dirty="0">
                <a:latin typeface="Calibri"/>
              </a:rPr>
              <a:t> yang </a:t>
            </a:r>
            <a:r>
              <a:rPr lang="en-ID" sz="1200" b="0" i="0" dirty="0" err="1">
                <a:latin typeface="Calibri"/>
              </a:rPr>
              <a:t>bisa</a:t>
            </a:r>
            <a:r>
              <a:rPr lang="en-ID" sz="1200" b="0" i="0" dirty="0">
                <a:latin typeface="Calibri"/>
              </a:rPr>
              <a:t> </a:t>
            </a:r>
            <a:r>
              <a:rPr lang="en-ID" sz="1200" b="0" i="0" dirty="0" err="1">
                <a:latin typeface="Calibri"/>
              </a:rPr>
              <a:t>dikatakan</a:t>
            </a:r>
            <a:r>
              <a:rPr lang="en-ID" sz="1200" b="0" i="0" dirty="0">
                <a:latin typeface="Calibri"/>
              </a:rPr>
              <a:t> sangat </a:t>
            </a:r>
            <a:r>
              <a:rPr lang="en-ID" sz="1200" b="0" i="0" dirty="0" err="1">
                <a:latin typeface="Calibri"/>
              </a:rPr>
              <a:t>menentukan</a:t>
            </a:r>
            <a:r>
              <a:rPr lang="en-ID" sz="1200" b="0" i="0" dirty="0">
                <a:latin typeface="Calibri"/>
              </a:rPr>
              <a:t> </a:t>
            </a:r>
            <a:r>
              <a:rPr lang="en-ID" sz="1200" b="0" i="0" dirty="0" err="1">
                <a:latin typeface="Calibri"/>
              </a:rPr>
              <a:t>arah</a:t>
            </a:r>
            <a:r>
              <a:rPr lang="en-ID" sz="1200" b="0" i="0" dirty="0">
                <a:latin typeface="Calibri"/>
              </a:rPr>
              <a:t> </a:t>
            </a:r>
            <a:r>
              <a:rPr lang="en-ID" sz="1200" b="0" i="0" dirty="0" err="1">
                <a:latin typeface="Calibri"/>
              </a:rPr>
              <a:t>kebijakan</a:t>
            </a:r>
            <a:r>
              <a:rPr lang="en-ID" sz="1200" b="0" i="0" dirty="0">
                <a:latin typeface="Calibri"/>
              </a:rPr>
              <a:t>.</a:t>
            </a:r>
          </a:p>
          <a:p>
            <a:pPr marL="0" indent="0" defTabSz="914377">
              <a:buFont typeface="Arial" panose="020B0604020202020204" pitchFamily="34" charset="0"/>
              <a:buNone/>
            </a:pPr>
            <a:r>
              <a:rPr lang="en-ID" sz="1200" b="0" i="0" dirty="0">
                <a:latin typeface="Calibri"/>
              </a:rPr>
              <a:t>Evidence based policy </a:t>
            </a:r>
            <a:r>
              <a:rPr lang="en-ID" sz="1200" b="0" i="0" dirty="0" err="1">
                <a:latin typeface="Calibri"/>
              </a:rPr>
              <a:t>menjadi</a:t>
            </a:r>
            <a:r>
              <a:rPr lang="en-ID" sz="1200" b="0" i="0" dirty="0">
                <a:latin typeface="Calibri"/>
              </a:rPr>
              <a:t> </a:t>
            </a:r>
            <a:r>
              <a:rPr lang="en-ID" sz="1200" b="0" i="0" dirty="0" err="1">
                <a:latin typeface="Calibri"/>
              </a:rPr>
              <a:t>tolak</a:t>
            </a:r>
            <a:r>
              <a:rPr lang="en-ID" sz="1200" b="0" i="0" dirty="0">
                <a:latin typeface="Calibri"/>
              </a:rPr>
              <a:t> </a:t>
            </a:r>
            <a:r>
              <a:rPr lang="en-ID" sz="1200" b="0" i="0" dirty="0" err="1">
                <a:latin typeface="Calibri"/>
              </a:rPr>
              <a:t>ukur</a:t>
            </a:r>
            <a:r>
              <a:rPr lang="en-ID" sz="1200" b="0" i="0" dirty="0">
                <a:latin typeface="Calibri"/>
              </a:rPr>
              <a:t> </a:t>
            </a:r>
            <a:r>
              <a:rPr lang="en-ID" sz="1200" b="0" i="0" dirty="0" err="1">
                <a:latin typeface="Calibri"/>
              </a:rPr>
              <a:t>pentingnya</a:t>
            </a:r>
            <a:r>
              <a:rPr lang="en-ID" sz="1200" b="0" i="0" dirty="0">
                <a:latin typeface="Calibri"/>
              </a:rPr>
              <a:t> </a:t>
            </a:r>
            <a:r>
              <a:rPr lang="en-ID" sz="1200" b="0" i="0" dirty="0" err="1">
                <a:latin typeface="Calibri"/>
              </a:rPr>
              <a:t>penyediaan</a:t>
            </a:r>
            <a:r>
              <a:rPr lang="en-ID" sz="1200" b="0" i="0" dirty="0">
                <a:latin typeface="Calibri"/>
              </a:rPr>
              <a:t> data yang </a:t>
            </a:r>
            <a:r>
              <a:rPr lang="en-ID" sz="1200" b="0" i="0" dirty="0" err="1">
                <a:latin typeface="Calibri"/>
              </a:rPr>
              <a:t>berkualitas</a:t>
            </a:r>
            <a:r>
              <a:rPr lang="en-ID" sz="1200" b="0" i="0" dirty="0">
                <a:latin typeface="Calibri"/>
              </a:rPr>
              <a:t> </a:t>
            </a:r>
            <a:r>
              <a:rPr lang="en-ID" sz="1200" b="0" i="0" dirty="0" err="1">
                <a:latin typeface="Calibri"/>
              </a:rPr>
              <a:t>melalui</a:t>
            </a:r>
            <a:r>
              <a:rPr lang="en-ID" sz="1200" b="0" i="0" dirty="0">
                <a:latin typeface="Calibri"/>
              </a:rPr>
              <a:t> </a:t>
            </a:r>
            <a:r>
              <a:rPr lang="en-ID" sz="1200" b="0" i="0" dirty="0" err="1">
                <a:latin typeface="Calibri"/>
              </a:rPr>
              <a:t>pemenuhan</a:t>
            </a:r>
            <a:r>
              <a:rPr lang="en-ID" sz="1200" b="0" i="0" dirty="0">
                <a:latin typeface="Calibri"/>
              </a:rPr>
              <a:t> </a:t>
            </a:r>
            <a:r>
              <a:rPr lang="en-ID" sz="1200" b="0" i="0" dirty="0" err="1">
                <a:latin typeface="Calibri"/>
              </a:rPr>
              <a:t>prinsip-prinsip</a:t>
            </a:r>
            <a:r>
              <a:rPr lang="en-ID" sz="1200" b="0" i="0" dirty="0">
                <a:latin typeface="Calibri"/>
              </a:rPr>
              <a:t> SDI.</a:t>
            </a:r>
          </a:p>
          <a:p>
            <a:pPr marL="0" indent="0" defTabSz="914377">
              <a:buFont typeface="Arial" panose="020B0604020202020204" pitchFamily="34" charset="0"/>
              <a:buNone/>
            </a:pPr>
            <a:endParaRPr lang="en-ID" sz="1200" b="0" i="0" dirty="0">
              <a:latin typeface="Calibri"/>
            </a:endParaRPr>
          </a:p>
          <a:p>
            <a:pPr marL="0" indent="0" defTabSz="914377">
              <a:buFont typeface="Arial" panose="020B0604020202020204" pitchFamily="34" charset="0"/>
              <a:buNone/>
            </a:pPr>
            <a:r>
              <a:rPr lang="en-ID" sz="1200" b="0" i="0" dirty="0" err="1">
                <a:latin typeface="Calibri"/>
              </a:rPr>
              <a:t>Secara</a:t>
            </a:r>
            <a:r>
              <a:rPr lang="en-ID" sz="1200" b="0" i="0" dirty="0">
                <a:latin typeface="Calibri"/>
              </a:rPr>
              <a:t> </a:t>
            </a:r>
            <a:r>
              <a:rPr lang="en-ID" sz="1200" b="0" i="0" dirty="0" err="1">
                <a:latin typeface="Calibri"/>
              </a:rPr>
              <a:t>spesifik</a:t>
            </a:r>
            <a:r>
              <a:rPr lang="en-ID" sz="1200" b="0" i="0" dirty="0">
                <a:latin typeface="Calibri"/>
              </a:rPr>
              <a:t>, </a:t>
            </a:r>
            <a:r>
              <a:rPr lang="en-ID" sz="1200" b="0" i="0" dirty="0" err="1">
                <a:latin typeface="Calibri"/>
              </a:rPr>
              <a:t>tujuan</a:t>
            </a:r>
            <a:r>
              <a:rPr lang="en-ID" sz="1200" b="0" i="0" dirty="0">
                <a:latin typeface="Calibri"/>
              </a:rPr>
              <a:t> </a:t>
            </a:r>
            <a:r>
              <a:rPr lang="en-ID" sz="1200" b="0" i="0" dirty="0" err="1">
                <a:latin typeface="Calibri"/>
              </a:rPr>
              <a:t>penetapan</a:t>
            </a:r>
            <a:r>
              <a:rPr lang="en-ID" sz="1200" b="0" i="0" dirty="0">
                <a:latin typeface="Calibri"/>
              </a:rPr>
              <a:t> SDI </a:t>
            </a:r>
            <a:r>
              <a:rPr lang="en-ID" sz="1200" b="0" i="0" dirty="0" err="1">
                <a:latin typeface="Calibri"/>
              </a:rPr>
              <a:t>adalah</a:t>
            </a:r>
            <a:r>
              <a:rPr lang="en-ID" sz="1200" b="0" i="0" dirty="0">
                <a:latin typeface="Calibri"/>
              </a:rPr>
              <a:t> </a:t>
            </a:r>
            <a:r>
              <a:rPr lang="en-ID" sz="1200" b="0" i="0" dirty="0" err="1">
                <a:latin typeface="Calibri"/>
              </a:rPr>
              <a:t>untuk</a:t>
            </a:r>
            <a:r>
              <a:rPr lang="en-ID" sz="1200" b="0" i="0" dirty="0">
                <a:latin typeface="Calibri"/>
              </a:rPr>
              <a:t>:</a:t>
            </a:r>
          </a:p>
          <a:p>
            <a:pPr marL="171450" indent="-171450" defTabSz="914377">
              <a:buFontTx/>
              <a:buChar char="-"/>
            </a:pPr>
            <a:r>
              <a:rPr lang="en-ID" sz="1200" b="0" i="0" dirty="0" err="1">
                <a:latin typeface="Calibri"/>
              </a:rPr>
              <a:t>memberikan</a:t>
            </a:r>
            <a:r>
              <a:rPr lang="en-ID" sz="1200" b="0" i="0" dirty="0">
                <a:latin typeface="Calibri"/>
              </a:rPr>
              <a:t> </a:t>
            </a:r>
            <a:r>
              <a:rPr lang="en-ID" sz="1200" b="0" i="0" dirty="0" err="1">
                <a:latin typeface="Calibri"/>
              </a:rPr>
              <a:t>acuan</a:t>
            </a:r>
            <a:r>
              <a:rPr lang="en-ID" sz="1200" b="0" i="0" dirty="0">
                <a:latin typeface="Calibri"/>
              </a:rPr>
              <a:t> </a:t>
            </a:r>
            <a:r>
              <a:rPr lang="en-ID" sz="1200" b="0" i="0" dirty="0" err="1">
                <a:latin typeface="Calibri"/>
              </a:rPr>
              <a:t>pelaksanaan</a:t>
            </a:r>
            <a:r>
              <a:rPr lang="en-ID" sz="1200" b="0" i="0" dirty="0">
                <a:latin typeface="Calibri"/>
              </a:rPr>
              <a:t> dan </a:t>
            </a:r>
            <a:r>
              <a:rPr lang="en-ID" sz="1200" b="0" i="0" dirty="0" err="1">
                <a:latin typeface="Calibri"/>
              </a:rPr>
              <a:t>pedoman</a:t>
            </a:r>
            <a:r>
              <a:rPr lang="en-ID" sz="1200" b="0" i="0" dirty="0">
                <a:latin typeface="Calibri"/>
              </a:rPr>
              <a:t> </a:t>
            </a:r>
            <a:r>
              <a:rPr lang="en-ID" sz="1200" b="0" i="0" dirty="0" err="1">
                <a:latin typeface="Calibri"/>
              </a:rPr>
              <a:t>penyelenggaraan</a:t>
            </a:r>
            <a:r>
              <a:rPr lang="en-ID" sz="1200" b="0" i="0" dirty="0">
                <a:latin typeface="Calibri"/>
              </a:rPr>
              <a:t> tata </a:t>
            </a:r>
            <a:r>
              <a:rPr lang="en-ID" sz="1200" b="0" i="0" dirty="0" err="1">
                <a:latin typeface="Calibri"/>
              </a:rPr>
              <a:t>kelola</a:t>
            </a:r>
            <a:r>
              <a:rPr lang="en-ID" sz="1200" b="0" i="0" dirty="0">
                <a:latin typeface="Calibri"/>
              </a:rPr>
              <a:t> data </a:t>
            </a:r>
            <a:r>
              <a:rPr lang="en-ID" sz="1200" b="0" i="0" dirty="0" err="1">
                <a:latin typeface="Calibri"/>
              </a:rPr>
              <a:t>untuk</a:t>
            </a:r>
            <a:r>
              <a:rPr lang="en-ID" sz="1200" b="0" i="0" dirty="0">
                <a:latin typeface="Calibri"/>
              </a:rPr>
              <a:t> </a:t>
            </a:r>
            <a:r>
              <a:rPr lang="en-ID" sz="1200" b="0" i="0" dirty="0" err="1">
                <a:latin typeface="Calibri"/>
              </a:rPr>
              <a:t>mendukung</a:t>
            </a:r>
            <a:r>
              <a:rPr lang="en-ID" sz="1200" b="0" i="0" dirty="0">
                <a:latin typeface="Calibri"/>
              </a:rPr>
              <a:t> </a:t>
            </a:r>
            <a:r>
              <a:rPr lang="en-ID" sz="1200" b="0" i="0" dirty="0" err="1">
                <a:latin typeface="Calibri"/>
              </a:rPr>
              <a:t>perencanaan</a:t>
            </a:r>
            <a:r>
              <a:rPr lang="en-ID" sz="1200" b="0" i="0" dirty="0">
                <a:latin typeface="Calibri"/>
              </a:rPr>
              <a:t>, </a:t>
            </a:r>
            <a:r>
              <a:rPr lang="en-ID" sz="1200" b="0" i="0" dirty="0" err="1">
                <a:latin typeface="Calibri"/>
              </a:rPr>
              <a:t>pelaksanaan</a:t>
            </a:r>
            <a:r>
              <a:rPr lang="en-ID" sz="1200" b="0" i="0" dirty="0">
                <a:latin typeface="Calibri"/>
              </a:rPr>
              <a:t>, </a:t>
            </a:r>
            <a:r>
              <a:rPr lang="en-ID" sz="1200" b="0" i="0" dirty="0" err="1">
                <a:latin typeface="Calibri"/>
              </a:rPr>
              <a:t>evaluasi</a:t>
            </a:r>
            <a:r>
              <a:rPr lang="en-ID" sz="1200" b="0" i="0" dirty="0">
                <a:latin typeface="Calibri"/>
              </a:rPr>
              <a:t>, dan </a:t>
            </a:r>
            <a:r>
              <a:rPr lang="en-ID" sz="1200" b="0" i="0" dirty="0" err="1">
                <a:latin typeface="Calibri"/>
              </a:rPr>
              <a:t>pengendalian</a:t>
            </a:r>
            <a:r>
              <a:rPr lang="en-ID" sz="1200" b="0" i="0" dirty="0">
                <a:latin typeface="Calibri"/>
              </a:rPr>
              <a:t> </a:t>
            </a:r>
            <a:r>
              <a:rPr lang="en-ID" sz="1200" b="0" i="0" dirty="0" err="1">
                <a:latin typeface="Calibri"/>
              </a:rPr>
              <a:t>pembangunan</a:t>
            </a:r>
            <a:endParaRPr lang="en-ID" sz="1200" b="0" i="0" dirty="0">
              <a:latin typeface="Calibri"/>
            </a:endParaRPr>
          </a:p>
          <a:p>
            <a:pPr marL="171450" indent="-171450" defTabSz="914377">
              <a:buFontTx/>
              <a:buChar char="-"/>
            </a:pPr>
            <a:r>
              <a:rPr lang="en-ID" sz="1200" b="0" i="0" dirty="0" err="1">
                <a:latin typeface="Calibri"/>
              </a:rPr>
              <a:t>mewujudkan</a:t>
            </a:r>
            <a:r>
              <a:rPr lang="en-ID" sz="1200" b="0" i="0" dirty="0">
                <a:latin typeface="Calibri"/>
              </a:rPr>
              <a:t> </a:t>
            </a:r>
            <a:r>
              <a:rPr lang="en-ID" sz="1200" b="0" i="0" dirty="0" err="1">
                <a:latin typeface="Calibri"/>
              </a:rPr>
              <a:t>ketersediaan</a:t>
            </a:r>
            <a:r>
              <a:rPr lang="en-ID" sz="1200" b="0" i="0" dirty="0">
                <a:latin typeface="Calibri"/>
              </a:rPr>
              <a:t> data yang </a:t>
            </a:r>
            <a:r>
              <a:rPr lang="en-ID" sz="1200" b="0" i="0" dirty="0" err="1">
                <a:latin typeface="Calibri"/>
              </a:rPr>
              <a:t>akurat</a:t>
            </a:r>
            <a:r>
              <a:rPr lang="en-ID" sz="1200" b="0" i="0" dirty="0">
                <a:latin typeface="Calibri"/>
              </a:rPr>
              <a:t>, </a:t>
            </a:r>
            <a:r>
              <a:rPr lang="en-ID" sz="1200" b="0" i="0" dirty="0" err="1">
                <a:latin typeface="Calibri"/>
              </a:rPr>
              <a:t>mutakhir</a:t>
            </a:r>
            <a:r>
              <a:rPr lang="en-ID" sz="1200" b="0" i="0" dirty="0">
                <a:latin typeface="Calibri"/>
              </a:rPr>
              <a:t>, </a:t>
            </a:r>
            <a:r>
              <a:rPr lang="en-ID" sz="1200" b="0" i="0" dirty="0" err="1">
                <a:latin typeface="Calibri"/>
              </a:rPr>
              <a:t>terpadu</a:t>
            </a:r>
            <a:r>
              <a:rPr lang="en-ID" sz="1200" b="0" i="0" dirty="0">
                <a:latin typeface="Calibri"/>
              </a:rPr>
              <a:t>, </a:t>
            </a:r>
            <a:r>
              <a:rPr lang="en-ID" sz="1200" b="0" i="0" dirty="0" err="1">
                <a:latin typeface="Calibri"/>
              </a:rPr>
              <a:t>dapat</a:t>
            </a:r>
            <a:r>
              <a:rPr lang="en-ID" sz="1200" b="0" i="0" dirty="0">
                <a:latin typeface="Calibri"/>
              </a:rPr>
              <a:t> </a:t>
            </a:r>
            <a:r>
              <a:rPr lang="en-ID" sz="1200" b="0" i="0" dirty="0" err="1">
                <a:latin typeface="Calibri"/>
              </a:rPr>
              <a:t>dipertanggungjawabkan</a:t>
            </a:r>
            <a:r>
              <a:rPr lang="en-ID" sz="1200" b="0" i="0" dirty="0">
                <a:latin typeface="Calibri"/>
              </a:rPr>
              <a:t>, </a:t>
            </a:r>
            <a:r>
              <a:rPr lang="en-ID" sz="1200" b="0" i="0" dirty="0" err="1">
                <a:latin typeface="Calibri"/>
              </a:rPr>
              <a:t>serta</a:t>
            </a:r>
            <a:r>
              <a:rPr lang="en-ID" sz="1200" b="0" i="0" dirty="0">
                <a:latin typeface="Calibri"/>
              </a:rPr>
              <a:t> </a:t>
            </a:r>
            <a:r>
              <a:rPr lang="en-ID" sz="1200" b="0" i="0" dirty="0" err="1">
                <a:latin typeface="Calibri"/>
              </a:rPr>
              <a:t>mudah</a:t>
            </a:r>
            <a:r>
              <a:rPr lang="en-ID" sz="1200" b="0" i="0" dirty="0">
                <a:latin typeface="Calibri"/>
              </a:rPr>
              <a:t> </a:t>
            </a:r>
            <a:r>
              <a:rPr lang="en-ID" sz="1200" b="0" i="0" dirty="0" err="1">
                <a:latin typeface="Calibri"/>
              </a:rPr>
              <a:t>diakses</a:t>
            </a:r>
            <a:r>
              <a:rPr lang="en-ID" sz="1200" b="0" i="0" dirty="0">
                <a:latin typeface="Calibri"/>
              </a:rPr>
              <a:t> dan </a:t>
            </a:r>
            <a:r>
              <a:rPr lang="en-ID" sz="1200" b="0" i="0" dirty="0" err="1">
                <a:latin typeface="Calibri"/>
              </a:rPr>
              <a:t>dibagipakaikan</a:t>
            </a:r>
            <a:r>
              <a:rPr lang="en-ID" sz="1200" b="0" i="0" dirty="0">
                <a:latin typeface="Calibri"/>
              </a:rPr>
              <a:t> </a:t>
            </a:r>
            <a:r>
              <a:rPr lang="en-ID" sz="1200" b="0" i="0" dirty="0" err="1">
                <a:latin typeface="Calibri"/>
              </a:rPr>
              <a:t>antarinstansi</a:t>
            </a:r>
            <a:r>
              <a:rPr lang="en-ID" sz="1200" b="0" i="0" dirty="0">
                <a:latin typeface="Calibri"/>
              </a:rPr>
              <a:t>, </a:t>
            </a:r>
            <a:r>
              <a:rPr lang="en-ID" sz="1200" b="0" i="0" dirty="0" err="1">
                <a:latin typeface="Calibri"/>
              </a:rPr>
              <a:t>baik</a:t>
            </a:r>
            <a:r>
              <a:rPr lang="en-ID" sz="1200" b="0" i="0" dirty="0">
                <a:latin typeface="Calibri"/>
              </a:rPr>
              <a:t> </a:t>
            </a:r>
            <a:r>
              <a:rPr lang="en-ID" sz="1200" b="0" i="0" dirty="0" err="1">
                <a:latin typeface="Calibri"/>
              </a:rPr>
              <a:t>pusat</a:t>
            </a:r>
            <a:r>
              <a:rPr lang="en-ID" sz="1200" b="0" i="0" dirty="0">
                <a:latin typeface="Calibri"/>
              </a:rPr>
              <a:t> </a:t>
            </a:r>
            <a:r>
              <a:rPr lang="en-ID" sz="1200" b="0" i="0" dirty="0" err="1">
                <a:latin typeface="Calibri"/>
              </a:rPr>
              <a:t>maupun</a:t>
            </a:r>
            <a:r>
              <a:rPr lang="en-ID" sz="1200" b="0" i="0" dirty="0">
                <a:latin typeface="Calibri"/>
              </a:rPr>
              <a:t> </a:t>
            </a:r>
            <a:r>
              <a:rPr lang="en-ID" sz="1200" b="0" i="0" dirty="0" err="1">
                <a:latin typeface="Calibri"/>
              </a:rPr>
              <a:t>daerah</a:t>
            </a:r>
            <a:r>
              <a:rPr lang="en-ID" sz="1200" b="0" i="0" dirty="0">
                <a:latin typeface="Calibri"/>
              </a:rPr>
              <a:t>, </a:t>
            </a:r>
            <a:r>
              <a:rPr lang="en-ID" sz="1200" b="0" i="0" dirty="0" err="1">
                <a:latin typeface="Calibri"/>
              </a:rPr>
              <a:t>melalui</a:t>
            </a:r>
            <a:r>
              <a:rPr lang="en-ID" sz="1200" b="0" i="0" dirty="0">
                <a:latin typeface="Calibri"/>
              </a:rPr>
              <a:t> </a:t>
            </a:r>
            <a:r>
              <a:rPr lang="en-ID" sz="1200" b="0" i="0" dirty="0" err="1">
                <a:latin typeface="Calibri"/>
              </a:rPr>
              <a:t>pemenuhan</a:t>
            </a:r>
            <a:r>
              <a:rPr lang="en-ID" sz="1200" b="0" i="0" dirty="0">
                <a:latin typeface="Calibri"/>
              </a:rPr>
              <a:t> 4 </a:t>
            </a:r>
            <a:r>
              <a:rPr lang="en-ID" sz="1200" b="0" i="0" dirty="0" err="1">
                <a:latin typeface="Calibri"/>
              </a:rPr>
              <a:t>prinsip</a:t>
            </a:r>
            <a:r>
              <a:rPr lang="en-ID" sz="1200" b="0" i="0" dirty="0">
                <a:latin typeface="Calibri"/>
              </a:rPr>
              <a:t> SDI.</a:t>
            </a:r>
          </a:p>
          <a:p>
            <a:pPr marL="171450" indent="-171450" defTabSz="914377">
              <a:buFontTx/>
              <a:buChar char="-"/>
            </a:pPr>
            <a:r>
              <a:rPr lang="en-ID" sz="1200" b="0" i="0" dirty="0" err="1">
                <a:latin typeface="Calibri"/>
              </a:rPr>
              <a:t>mendorong</a:t>
            </a:r>
            <a:r>
              <a:rPr lang="en-ID" sz="1200" b="0" i="0" dirty="0">
                <a:latin typeface="Calibri"/>
              </a:rPr>
              <a:t> </a:t>
            </a:r>
            <a:r>
              <a:rPr lang="en-ID" sz="1200" b="0" i="0" dirty="0" err="1">
                <a:latin typeface="Calibri"/>
              </a:rPr>
              <a:t>keterbukaan</a:t>
            </a:r>
            <a:r>
              <a:rPr lang="en-ID" sz="1200" b="0" i="0" dirty="0">
                <a:latin typeface="Calibri"/>
              </a:rPr>
              <a:t> dan </a:t>
            </a:r>
            <a:r>
              <a:rPr lang="en-ID" sz="1200" b="0" i="0" dirty="0" err="1">
                <a:latin typeface="Calibri"/>
              </a:rPr>
              <a:t>transparansi</a:t>
            </a:r>
            <a:r>
              <a:rPr lang="en-ID" sz="1200" b="0" i="0" dirty="0">
                <a:latin typeface="Calibri"/>
              </a:rPr>
              <a:t> data, salah </a:t>
            </a:r>
            <a:r>
              <a:rPr lang="en-ID" sz="1200" b="0" i="0" dirty="0" err="1">
                <a:latin typeface="Calibri"/>
              </a:rPr>
              <a:t>satunya</a:t>
            </a:r>
            <a:r>
              <a:rPr lang="en-ID" sz="1200" b="0" i="0" dirty="0">
                <a:latin typeface="Calibri"/>
              </a:rPr>
              <a:t> </a:t>
            </a:r>
            <a:r>
              <a:rPr lang="en-ID" sz="1200" b="0" i="0" dirty="0" err="1">
                <a:latin typeface="Calibri"/>
              </a:rPr>
              <a:t>melalui</a:t>
            </a:r>
            <a:r>
              <a:rPr lang="en-ID" sz="1200" b="0" i="0" dirty="0">
                <a:latin typeface="Calibri"/>
              </a:rPr>
              <a:t> </a:t>
            </a:r>
            <a:r>
              <a:rPr lang="en-ID" sz="1200" b="0" i="0" dirty="0" err="1">
                <a:latin typeface="Calibri"/>
              </a:rPr>
              <a:t>penyediaan</a:t>
            </a:r>
            <a:r>
              <a:rPr lang="en-ID" sz="1200" b="0" i="0" dirty="0">
                <a:latin typeface="Calibri"/>
              </a:rPr>
              <a:t> metadata</a:t>
            </a:r>
          </a:p>
          <a:p>
            <a:pPr marL="171450" indent="-171450" defTabSz="914377">
              <a:buFontTx/>
              <a:buChar char="-"/>
            </a:pPr>
            <a:r>
              <a:rPr lang="en-ID" sz="1200" b="0" i="0" dirty="0" err="1">
                <a:latin typeface="Calibri"/>
              </a:rPr>
              <a:t>mendukung</a:t>
            </a:r>
            <a:r>
              <a:rPr lang="en-ID" sz="1200" b="0" i="0" dirty="0">
                <a:latin typeface="Calibri"/>
              </a:rPr>
              <a:t> SSN</a:t>
            </a:r>
          </a:p>
        </p:txBody>
      </p:sp>
      <p:sp>
        <p:nvSpPr>
          <p:cNvPr id="4" name="Slide Number Placeholder 3"/>
          <p:cNvSpPr>
            <a:spLocks noGrp="1"/>
          </p:cNvSpPr>
          <p:nvPr>
            <p:ph type="sldNum" sz="quarter" idx="5"/>
          </p:nvPr>
        </p:nvSpPr>
        <p:spPr/>
        <p:txBody>
          <a:bodyPr/>
          <a:lstStyle/>
          <a:p>
            <a:fld id="{DE1BFE61-F8CC-405A-ACCC-4689E8EFE58F}" type="slidenum">
              <a:rPr lang="en-ID" smtClean="0"/>
              <a:t>27</a:t>
            </a:fld>
            <a:endParaRPr lang="en-ID"/>
          </a:p>
        </p:txBody>
      </p:sp>
    </p:spTree>
    <p:extLst>
      <p:ext uri="{BB962C8B-B14F-4D97-AF65-F5344CB8AC3E}">
        <p14:creationId xmlns:p14="http://schemas.microsoft.com/office/powerpoint/2010/main" val="3497075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800" dirty="0" err="1">
                <a:effectLst/>
                <a:latin typeface="Helvetica" pitchFamily="2" charset="0"/>
              </a:rPr>
              <a:t>Penyelenggaraan</a:t>
            </a:r>
            <a:r>
              <a:rPr lang="en-ID" sz="1800" dirty="0">
                <a:effectLst/>
                <a:latin typeface="Helvetica" pitchFamily="2" charset="0"/>
              </a:rPr>
              <a:t> SDI </a:t>
            </a:r>
            <a:r>
              <a:rPr lang="en-ID" sz="1800" dirty="0" err="1">
                <a:effectLst/>
                <a:latin typeface="Helvetica" pitchFamily="2" charset="0"/>
              </a:rPr>
              <a:t>harus</a:t>
            </a:r>
            <a:r>
              <a:rPr lang="en-ID" sz="1800" dirty="0">
                <a:effectLst/>
                <a:latin typeface="Helvetica" pitchFamily="2" charset="0"/>
              </a:rPr>
              <a:t> </a:t>
            </a:r>
            <a:r>
              <a:rPr lang="en-ID" sz="1800" dirty="0" err="1">
                <a:effectLst/>
                <a:latin typeface="Helvetica" pitchFamily="2" charset="0"/>
              </a:rPr>
              <a:t>dilakukan</a:t>
            </a:r>
            <a:r>
              <a:rPr lang="en-ID" sz="1800" dirty="0">
                <a:effectLst/>
                <a:latin typeface="Helvetica" pitchFamily="2" charset="0"/>
              </a:rPr>
              <a:t> </a:t>
            </a:r>
            <a:r>
              <a:rPr lang="en-ID" sz="1800" dirty="0" err="1">
                <a:effectLst/>
                <a:latin typeface="Helvetica" pitchFamily="2" charset="0"/>
              </a:rPr>
              <a:t>berdasarkan</a:t>
            </a:r>
            <a:r>
              <a:rPr lang="en-ID" sz="1800" dirty="0">
                <a:effectLst/>
                <a:latin typeface="Helvetica" pitchFamily="2" charset="0"/>
              </a:rPr>
              <a:t> </a:t>
            </a:r>
            <a:r>
              <a:rPr lang="en-ID" sz="1800" dirty="0" err="1">
                <a:effectLst/>
                <a:latin typeface="Helvetica" pitchFamily="2" charset="0"/>
              </a:rPr>
              <a:t>prinsip</a:t>
            </a:r>
            <a:r>
              <a:rPr lang="en-ID" sz="1800" dirty="0">
                <a:effectLst/>
                <a:latin typeface="Helvetica" pitchFamily="2" charset="0"/>
              </a:rPr>
              <a:t> </a:t>
            </a:r>
            <a:r>
              <a:rPr lang="en-ID" sz="1800" dirty="0" err="1">
                <a:effectLst/>
                <a:latin typeface="Helvetica" pitchFamily="2" charset="0"/>
              </a:rPr>
              <a:t>bahwa</a:t>
            </a:r>
            <a:r>
              <a:rPr lang="en-ID" sz="1800" dirty="0">
                <a:effectLst/>
                <a:latin typeface="Helvetica" pitchFamily="2" charset="0"/>
              </a:rPr>
              <a:t> data yang </a:t>
            </a:r>
            <a:r>
              <a:rPr lang="en-ID" sz="1800" dirty="0" err="1">
                <a:effectLst/>
                <a:latin typeface="Helvetica" pitchFamily="2" charset="0"/>
              </a:rPr>
              <a:t>dihasilkan</a:t>
            </a:r>
            <a:r>
              <a:rPr lang="en-ID" sz="1800" dirty="0">
                <a:effectLst/>
                <a:latin typeface="Helvetica" pitchFamily="2" charset="0"/>
              </a:rPr>
              <a:t> </a:t>
            </a:r>
            <a:r>
              <a:rPr lang="en-ID" sz="1800" dirty="0" err="1">
                <a:effectLst/>
                <a:latin typeface="Helvetica" pitchFamily="2" charset="0"/>
              </a:rPr>
              <a:t>produsen</a:t>
            </a:r>
            <a:r>
              <a:rPr lang="en-ID" sz="1800" dirty="0">
                <a:effectLst/>
                <a:latin typeface="Helvetica" pitchFamily="2" charset="0"/>
              </a:rPr>
              <a:t> data </a:t>
            </a:r>
            <a:r>
              <a:rPr lang="en-ID" sz="1800" dirty="0" err="1">
                <a:effectLst/>
                <a:latin typeface="Helvetica" pitchFamily="2" charset="0"/>
              </a:rPr>
              <a:t>harus</a:t>
            </a:r>
            <a:endParaRPr lang="en-ID" sz="1800" dirty="0">
              <a:effectLst/>
              <a:latin typeface="Helvetica" pitchFamily="2" charset="0"/>
            </a:endParaRPr>
          </a:p>
          <a:p>
            <a:pPr marL="285750" indent="-285750" fontAlgn="auto">
              <a:buFont typeface="Arial" panose="020B0604020202020204" pitchFamily="34" charset="0"/>
              <a:buChar char="•"/>
            </a:pPr>
            <a:r>
              <a:rPr lang="en-ID" sz="1800" dirty="0" err="1">
                <a:effectLst/>
                <a:latin typeface="Helvetica" pitchFamily="2" charset="0"/>
              </a:rPr>
              <a:t>memenuhi</a:t>
            </a:r>
            <a:r>
              <a:rPr lang="en-ID" sz="1800" dirty="0">
                <a:effectLst/>
                <a:latin typeface="Helvetica" pitchFamily="2" charset="0"/>
              </a:rPr>
              <a:t> </a:t>
            </a:r>
            <a:r>
              <a:rPr lang="en-ID" sz="1800" dirty="0" err="1">
                <a:effectLst/>
                <a:latin typeface="Helvetica" pitchFamily="2" charset="0"/>
              </a:rPr>
              <a:t>Standar</a:t>
            </a:r>
            <a:r>
              <a:rPr lang="en-ID" sz="1800" dirty="0">
                <a:effectLst/>
                <a:latin typeface="Helvetica" pitchFamily="2" charset="0"/>
              </a:rPr>
              <a:t> Data; </a:t>
            </a:r>
          </a:p>
          <a:p>
            <a:pPr marL="285750" indent="-285750" fontAlgn="auto">
              <a:buFont typeface="Arial" panose="020B0604020202020204" pitchFamily="34" charset="0"/>
              <a:buChar char="•"/>
            </a:pPr>
            <a:r>
              <a:rPr lang="en-ID" sz="1800" dirty="0" err="1">
                <a:effectLst/>
                <a:latin typeface="Helvetica" pitchFamily="2" charset="0"/>
              </a:rPr>
              <a:t>memiliki</a:t>
            </a:r>
            <a:r>
              <a:rPr lang="en-ID" sz="1800" dirty="0">
                <a:effectLst/>
                <a:latin typeface="Helvetica" pitchFamily="2" charset="0"/>
              </a:rPr>
              <a:t> Metadata; </a:t>
            </a:r>
          </a:p>
          <a:p>
            <a:pPr marL="285750" indent="-285750" fontAlgn="auto">
              <a:buFont typeface="Arial" panose="020B0604020202020204" pitchFamily="34" charset="0"/>
              <a:buChar char="•"/>
            </a:pPr>
            <a:r>
              <a:rPr lang="en-ID" sz="1800" dirty="0" err="1">
                <a:effectLst/>
                <a:latin typeface="Helvetica" pitchFamily="2" charset="0"/>
              </a:rPr>
              <a:t>memenuhi</a:t>
            </a:r>
            <a:r>
              <a:rPr lang="en-ID" sz="1800" dirty="0">
                <a:effectLst/>
                <a:latin typeface="Helvetica" pitchFamily="2" charset="0"/>
              </a:rPr>
              <a:t> </a:t>
            </a:r>
            <a:r>
              <a:rPr lang="en-ID" sz="1800" dirty="0" err="1">
                <a:effectLst/>
                <a:latin typeface="Helvetica" pitchFamily="2" charset="0"/>
              </a:rPr>
              <a:t>kaidah</a:t>
            </a:r>
            <a:r>
              <a:rPr lang="en-ID" sz="1800" dirty="0">
                <a:effectLst/>
                <a:latin typeface="Helvetica" pitchFamily="2" charset="0"/>
              </a:rPr>
              <a:t> </a:t>
            </a:r>
            <a:r>
              <a:rPr lang="en-ID" sz="1800" dirty="0" err="1">
                <a:effectLst/>
                <a:latin typeface="Helvetica" pitchFamily="2" charset="0"/>
              </a:rPr>
              <a:t>Interoperabilitas</a:t>
            </a:r>
            <a:r>
              <a:rPr lang="en-ID" sz="1800" dirty="0">
                <a:effectLst/>
                <a:latin typeface="Helvetica" pitchFamily="2" charset="0"/>
              </a:rPr>
              <a:t> Data; dan </a:t>
            </a:r>
          </a:p>
          <a:p>
            <a:pPr marL="285750" indent="-285750" fontAlgn="auto">
              <a:buFont typeface="Arial" panose="020B0604020202020204" pitchFamily="34" charset="0"/>
              <a:buChar char="•"/>
            </a:pPr>
            <a:r>
              <a:rPr lang="en-ID" sz="1800" dirty="0" err="1">
                <a:effectLst/>
                <a:latin typeface="Helvetica" pitchFamily="2" charset="0"/>
              </a:rPr>
              <a:t>menggunakan</a:t>
            </a:r>
            <a:r>
              <a:rPr lang="en-ID" sz="1800" dirty="0">
                <a:effectLst/>
                <a:latin typeface="Helvetica" pitchFamily="2" charset="0"/>
              </a:rPr>
              <a:t> Kode </a:t>
            </a:r>
            <a:r>
              <a:rPr lang="en-ID" sz="1800" dirty="0" err="1">
                <a:effectLst/>
                <a:latin typeface="Helvetica" pitchFamily="2" charset="0"/>
              </a:rPr>
              <a:t>Referensi</a:t>
            </a:r>
            <a:r>
              <a:rPr lang="en-ID" sz="1800" dirty="0">
                <a:effectLst/>
                <a:latin typeface="Helvetica" pitchFamily="2" charset="0"/>
              </a:rPr>
              <a:t> dan/</a:t>
            </a:r>
            <a:r>
              <a:rPr lang="en-ID" sz="1800" dirty="0" err="1">
                <a:effectLst/>
                <a:latin typeface="Helvetica" pitchFamily="2" charset="0"/>
              </a:rPr>
              <a:t>atau</a:t>
            </a:r>
            <a:r>
              <a:rPr lang="en-ID" sz="1800" dirty="0">
                <a:effectLst/>
                <a:latin typeface="Helvetica" pitchFamily="2" charset="0"/>
              </a:rPr>
              <a:t> Data </a:t>
            </a:r>
            <a:r>
              <a:rPr lang="en-ID" sz="1800" dirty="0" err="1">
                <a:effectLst/>
                <a:latin typeface="Helvetica" pitchFamily="2" charset="0"/>
              </a:rPr>
              <a:t>Induk</a:t>
            </a:r>
            <a:r>
              <a:rPr lang="en-ID" sz="1800" dirty="0">
                <a:effectLst/>
                <a:latin typeface="Helvetica" pitchFamily="2" charset="0"/>
              </a:rPr>
              <a:t>. </a:t>
            </a:r>
            <a:endParaRPr lang="en-ID" dirty="0"/>
          </a:p>
          <a:p>
            <a:pPr marL="0" indent="0" defTabSz="914377">
              <a:buFont typeface="Arial" panose="020B0604020202020204" pitchFamily="34" charset="0"/>
              <a:buNone/>
            </a:pPr>
            <a:endParaRPr lang="en-ID" sz="1200" b="0" i="0" dirty="0">
              <a:latin typeface="Calibri"/>
            </a:endParaRPr>
          </a:p>
        </p:txBody>
      </p:sp>
      <p:sp>
        <p:nvSpPr>
          <p:cNvPr id="4" name="Slide Number Placeholder 3"/>
          <p:cNvSpPr>
            <a:spLocks noGrp="1"/>
          </p:cNvSpPr>
          <p:nvPr>
            <p:ph type="sldNum" sz="quarter" idx="5"/>
          </p:nvPr>
        </p:nvSpPr>
        <p:spPr/>
        <p:txBody>
          <a:bodyPr/>
          <a:lstStyle/>
          <a:p>
            <a:fld id="{DE1BFE61-F8CC-405A-ACCC-4689E8EFE58F}" type="slidenum">
              <a:rPr lang="en-ID" smtClean="0"/>
              <a:t>28</a:t>
            </a:fld>
            <a:endParaRPr lang="en-ID"/>
          </a:p>
        </p:txBody>
      </p:sp>
    </p:spTree>
    <p:extLst>
      <p:ext uri="{BB962C8B-B14F-4D97-AF65-F5344CB8AC3E}">
        <p14:creationId xmlns:p14="http://schemas.microsoft.com/office/powerpoint/2010/main" val="3694743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377">
              <a:buFont typeface="Arial" panose="020B0604020202020204" pitchFamily="34" charset="0"/>
              <a:buNone/>
            </a:pPr>
            <a:endParaRPr lang="en-ID" sz="1200" b="0" i="0" dirty="0">
              <a:latin typeface="Calibri"/>
            </a:endParaRPr>
          </a:p>
        </p:txBody>
      </p:sp>
      <p:sp>
        <p:nvSpPr>
          <p:cNvPr id="4" name="Slide Number Placeholder 3"/>
          <p:cNvSpPr>
            <a:spLocks noGrp="1"/>
          </p:cNvSpPr>
          <p:nvPr>
            <p:ph type="sldNum" sz="quarter" idx="5"/>
          </p:nvPr>
        </p:nvSpPr>
        <p:spPr/>
        <p:txBody>
          <a:bodyPr/>
          <a:lstStyle/>
          <a:p>
            <a:fld id="{DE1BFE61-F8CC-405A-ACCC-4689E8EFE58F}" type="slidenum">
              <a:rPr lang="en-ID" smtClean="0"/>
              <a:t>29</a:t>
            </a:fld>
            <a:endParaRPr lang="en-ID"/>
          </a:p>
        </p:txBody>
      </p:sp>
    </p:spTree>
    <p:extLst>
      <p:ext uri="{BB962C8B-B14F-4D97-AF65-F5344CB8AC3E}">
        <p14:creationId xmlns:p14="http://schemas.microsoft.com/office/powerpoint/2010/main" val="3678141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377">
              <a:buFont typeface="Arial" panose="020B0604020202020204" pitchFamily="34" charset="0"/>
              <a:buNone/>
            </a:pPr>
            <a:endParaRPr lang="en-ID" sz="1200" b="0" i="0" dirty="0">
              <a:latin typeface="Calibri"/>
            </a:endParaRPr>
          </a:p>
        </p:txBody>
      </p:sp>
      <p:sp>
        <p:nvSpPr>
          <p:cNvPr id="4" name="Slide Number Placeholder 3"/>
          <p:cNvSpPr>
            <a:spLocks noGrp="1"/>
          </p:cNvSpPr>
          <p:nvPr>
            <p:ph type="sldNum" sz="quarter" idx="5"/>
          </p:nvPr>
        </p:nvSpPr>
        <p:spPr/>
        <p:txBody>
          <a:bodyPr/>
          <a:lstStyle/>
          <a:p>
            <a:fld id="{DE1BFE61-F8CC-405A-ACCC-4689E8EFE58F}" type="slidenum">
              <a:rPr lang="en-ID" smtClean="0"/>
              <a:t>30</a:t>
            </a:fld>
            <a:endParaRPr lang="en-ID"/>
          </a:p>
        </p:txBody>
      </p:sp>
    </p:spTree>
    <p:extLst>
      <p:ext uri="{BB962C8B-B14F-4D97-AF65-F5344CB8AC3E}">
        <p14:creationId xmlns:p14="http://schemas.microsoft.com/office/powerpoint/2010/main" val="597198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377">
              <a:buFont typeface="Arial" panose="020B0604020202020204" pitchFamily="34" charset="0"/>
              <a:buNone/>
            </a:pPr>
            <a:endParaRPr lang="en-ID" sz="1200" b="0" i="0" dirty="0">
              <a:latin typeface="Calibri"/>
            </a:endParaRPr>
          </a:p>
        </p:txBody>
      </p:sp>
      <p:sp>
        <p:nvSpPr>
          <p:cNvPr id="4" name="Slide Number Placeholder 3"/>
          <p:cNvSpPr>
            <a:spLocks noGrp="1"/>
          </p:cNvSpPr>
          <p:nvPr>
            <p:ph type="sldNum" sz="quarter" idx="5"/>
          </p:nvPr>
        </p:nvSpPr>
        <p:spPr/>
        <p:txBody>
          <a:bodyPr/>
          <a:lstStyle/>
          <a:p>
            <a:fld id="{DE1BFE61-F8CC-405A-ACCC-4689E8EFE58F}" type="slidenum">
              <a:rPr lang="en-ID" smtClean="0"/>
              <a:t>31</a:t>
            </a:fld>
            <a:endParaRPr lang="en-ID"/>
          </a:p>
        </p:txBody>
      </p:sp>
    </p:spTree>
    <p:extLst>
      <p:ext uri="{BB962C8B-B14F-4D97-AF65-F5344CB8AC3E}">
        <p14:creationId xmlns:p14="http://schemas.microsoft.com/office/powerpoint/2010/main" val="1056039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6.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jpeg"/><Relationship Id="rId16"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8.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7.sv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30.svg"/><Relationship Id="rId2" Type="http://schemas.openxmlformats.org/officeDocument/2006/relationships/image" Target="../media/image25.jpeg"/><Relationship Id="rId16"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27.svg"/><Relationship Id="rId11" Type="http://schemas.openxmlformats.org/officeDocument/2006/relationships/image" Target="../media/image23.png"/><Relationship Id="rId5" Type="http://schemas.openxmlformats.org/officeDocument/2006/relationships/image" Target="../media/image15.png"/><Relationship Id="rId15" Type="http://schemas.openxmlformats.org/officeDocument/2006/relationships/image" Target="../media/image8.png"/><Relationship Id="rId10" Type="http://schemas.openxmlformats.org/officeDocument/2006/relationships/image" Target="../media/image29.svg"/><Relationship Id="rId4" Type="http://schemas.openxmlformats.org/officeDocument/2006/relationships/image" Target="../media/image26.svg"/><Relationship Id="rId9" Type="http://schemas.openxmlformats.org/officeDocument/2006/relationships/image" Target="../media/image21.png"/><Relationship Id="rId14" Type="http://schemas.openxmlformats.org/officeDocument/2006/relationships/image" Target="../media/image7.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36.jpeg"/><Relationship Id="rId3" Type="http://schemas.microsoft.com/office/2007/relationships/hdphoto" Target="../media/hdphoto1.wdp"/><Relationship Id="rId7" Type="http://schemas.openxmlformats.org/officeDocument/2006/relationships/image" Target="../media/image35.jpeg"/><Relationship Id="rId2"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 Id="rId9" Type="http://schemas.openxmlformats.org/officeDocument/2006/relationships/image" Target="../media/image37.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40.jpeg"/><Relationship Id="rId3" Type="http://schemas.microsoft.com/office/2007/relationships/hdphoto" Target="../media/hdphoto1.wdp"/><Relationship Id="rId7" Type="http://schemas.openxmlformats.org/officeDocument/2006/relationships/image" Target="../media/image39.jpeg"/><Relationship Id="rId2"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38.jpeg"/><Relationship Id="rId5" Type="http://schemas.openxmlformats.org/officeDocument/2006/relationships/image" Target="../media/image32.jpeg"/><Relationship Id="rId4" Type="http://schemas.openxmlformats.org/officeDocument/2006/relationships/image" Target="../media/image37.png"/><Relationship Id="rId9" Type="http://schemas.openxmlformats.org/officeDocument/2006/relationships/image" Target="../media/image41.jpe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unsplash.com/@adeolueletu?utm_source=unsplash&amp;utm_medium=referral&amp;utm_content=creditCopyText" TargetMode="External"/><Relationship Id="rId2" Type="http://schemas.openxmlformats.org/officeDocument/2006/relationships/image" Target="../media/image42.png"/><Relationship Id="rId1" Type="http://schemas.openxmlformats.org/officeDocument/2006/relationships/slideMaster" Target="../slideMasters/slideMaster1.xml"/><Relationship Id="rId4" Type="http://schemas.openxmlformats.org/officeDocument/2006/relationships/hyperlink" Target="https://unsplash.com/s/photos/data?utm_source=unsplash&amp;utm_medium=referral&amp;utm_content=creditCopyText"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1.xml"/><Relationship Id="rId4" Type="http://schemas.openxmlformats.org/officeDocument/2006/relationships/image" Target="../media/image45.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9.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1.xml"/><Relationship Id="rId4" Type="http://schemas.openxmlformats.org/officeDocument/2006/relationships/image" Target="../media/image5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1.xml"/><Relationship Id="rId4" Type="http://schemas.openxmlformats.org/officeDocument/2006/relationships/image" Target="../media/image5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3.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1">
    <p:bg>
      <p:bgPr>
        <a:solidFill>
          <a:schemeClr val="accent3"/>
        </a:solidFill>
        <a:effectLst/>
      </p:bgPr>
    </p:bg>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43883CC1-6913-4748-8C44-ADD8A97DE94F}"/>
              </a:ext>
            </a:extLst>
          </p:cNvPr>
          <p:cNvSpPr>
            <a:spLocks noGrp="1"/>
          </p:cNvSpPr>
          <p:nvPr>
            <p:ph type="sldNum" sz="quarter" idx="12"/>
          </p:nvPr>
        </p:nvSpPr>
        <p:spPr>
          <a:xfrm>
            <a:off x="11777842" y="6548366"/>
            <a:ext cx="442740" cy="365210"/>
          </a:xfrm>
        </p:spPr>
        <p:txBody>
          <a:bodyPr/>
          <a:lstStyle>
            <a:lvl1pPr>
              <a:defRPr sz="1400">
                <a:solidFill>
                  <a:schemeClr val="bg1"/>
                </a:solidFill>
              </a:defRPr>
            </a:lvl1pPr>
          </a:lstStyle>
          <a:p>
            <a:pPr>
              <a:defRPr/>
            </a:pPr>
            <a:fld id="{A88EA908-BA59-4183-8648-53219FC00D5C}" type="slidenum">
              <a:rPr lang="en-AU" b="1" smtClean="0"/>
              <a:pPr>
                <a:defRPr/>
              </a:pPr>
              <a:t>‹#›</a:t>
            </a:fld>
            <a:endParaRPr lang="en-AU" b="1"/>
          </a:p>
        </p:txBody>
      </p:sp>
      <p:grpSp>
        <p:nvGrpSpPr>
          <p:cNvPr id="48" name="Group 47">
            <a:extLst>
              <a:ext uri="{FF2B5EF4-FFF2-40B4-BE49-F238E27FC236}">
                <a16:creationId xmlns:a16="http://schemas.microsoft.com/office/drawing/2014/main" id="{8F5B7A28-A5D8-7122-42C9-90843948AA61}"/>
              </a:ext>
            </a:extLst>
          </p:cNvPr>
          <p:cNvGrpSpPr/>
          <p:nvPr userDrawn="1"/>
        </p:nvGrpSpPr>
        <p:grpSpPr>
          <a:xfrm>
            <a:off x="-495971" y="0"/>
            <a:ext cx="252000" cy="2085385"/>
            <a:chOff x="7687331" y="1693846"/>
            <a:chExt cx="252000" cy="2085385"/>
          </a:xfrm>
        </p:grpSpPr>
        <p:sp>
          <p:nvSpPr>
            <p:cNvPr id="49" name="Rectangle: Rounded Corners 48">
              <a:extLst>
                <a:ext uri="{FF2B5EF4-FFF2-40B4-BE49-F238E27FC236}">
                  <a16:creationId xmlns:a16="http://schemas.microsoft.com/office/drawing/2014/main" id="{3F43E7E9-1F0B-208F-C6BD-C9BE0D4A56F8}"/>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50" name="Rectangle: Rounded Corners 49">
              <a:extLst>
                <a:ext uri="{FF2B5EF4-FFF2-40B4-BE49-F238E27FC236}">
                  <a16:creationId xmlns:a16="http://schemas.microsoft.com/office/drawing/2014/main" id="{B32B7EF9-CC95-E15A-1418-7ECBAF09A396}"/>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51" name="Rectangle: Rounded Corners 50">
              <a:extLst>
                <a:ext uri="{FF2B5EF4-FFF2-40B4-BE49-F238E27FC236}">
                  <a16:creationId xmlns:a16="http://schemas.microsoft.com/office/drawing/2014/main" id="{BC99F22E-5AAC-85CB-C758-B77189BC1D76}"/>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52" name="Rectangle: Rounded Corners 51">
              <a:extLst>
                <a:ext uri="{FF2B5EF4-FFF2-40B4-BE49-F238E27FC236}">
                  <a16:creationId xmlns:a16="http://schemas.microsoft.com/office/drawing/2014/main" id="{82993135-6A34-C715-937B-EAA71B794F43}"/>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53" name="Rectangle: Rounded Corners 52">
              <a:extLst>
                <a:ext uri="{FF2B5EF4-FFF2-40B4-BE49-F238E27FC236}">
                  <a16:creationId xmlns:a16="http://schemas.microsoft.com/office/drawing/2014/main" id="{2C506F71-AA1B-D625-ED38-329E5756C73E}"/>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54" name="Rectangle: Rounded Corners 53">
              <a:extLst>
                <a:ext uri="{FF2B5EF4-FFF2-40B4-BE49-F238E27FC236}">
                  <a16:creationId xmlns:a16="http://schemas.microsoft.com/office/drawing/2014/main" id="{5DE267C6-34E9-5A05-1135-B46C65325AE9}"/>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grpSp>
    </p:spTree>
    <p:extLst>
      <p:ext uri="{BB962C8B-B14F-4D97-AF65-F5344CB8AC3E}">
        <p14:creationId xmlns:p14="http://schemas.microsoft.com/office/powerpoint/2010/main" val="2494723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6">
    <p:spTree>
      <p:nvGrpSpPr>
        <p:cNvPr id="1" name=""/>
        <p:cNvGrpSpPr/>
        <p:nvPr/>
      </p:nvGrpSpPr>
      <p:grpSpPr>
        <a:xfrm>
          <a:off x="0" y="0"/>
          <a:ext cx="0" cy="0"/>
          <a:chOff x="0" y="0"/>
          <a:chExt cx="0" cy="0"/>
        </a:xfrm>
      </p:grpSpPr>
      <p:pic>
        <p:nvPicPr>
          <p:cNvPr id="30" name="Google Shape;250;p3">
            <a:extLst>
              <a:ext uri="{FF2B5EF4-FFF2-40B4-BE49-F238E27FC236}">
                <a16:creationId xmlns:a16="http://schemas.microsoft.com/office/drawing/2014/main" id="{D1040517-8F7D-2A12-C8A3-9A70309EC2CF}"/>
              </a:ext>
            </a:extLst>
          </p:cNvPr>
          <p:cNvPicPr preferRelativeResize="0"/>
          <p:nvPr userDrawn="1"/>
        </p:nvPicPr>
        <p:blipFill rotWithShape="1">
          <a:blip r:embed="rId2">
            <a:duotone>
              <a:srgbClr val="4BACC6">
                <a:shade val="45000"/>
                <a:satMod val="135000"/>
              </a:srgbClr>
              <a:prstClr val="white"/>
            </a:duotone>
            <a:extLst>
              <a:ext uri="{28A0092B-C50C-407E-A947-70E740481C1C}">
                <a14:useLocalDpi xmlns:a14="http://schemas.microsoft.com/office/drawing/2010/main" val="0"/>
              </a:ext>
            </a:extLst>
          </a:blip>
          <a:srcRect l="5073" t="16431" r="1364" b="7229"/>
          <a:stretch/>
        </p:blipFill>
        <p:spPr>
          <a:xfrm>
            <a:off x="177" y="1"/>
            <a:ext cx="12194822" cy="6859588"/>
          </a:xfrm>
          <a:prstGeom prst="rect">
            <a:avLst/>
          </a:prstGeom>
          <a:noFill/>
          <a:ln>
            <a:noFill/>
          </a:ln>
        </p:spPr>
      </p:pic>
      <p:sp>
        <p:nvSpPr>
          <p:cNvPr id="31" name="AutoShape 3">
            <a:extLst>
              <a:ext uri="{FF2B5EF4-FFF2-40B4-BE49-F238E27FC236}">
                <a16:creationId xmlns:a16="http://schemas.microsoft.com/office/drawing/2014/main" id="{5945CCC2-8BE2-2C43-AF83-E5B3D9D8A11C}"/>
              </a:ext>
            </a:extLst>
          </p:cNvPr>
          <p:cNvSpPr/>
          <p:nvPr userDrawn="1"/>
        </p:nvSpPr>
        <p:spPr>
          <a:xfrm rot="19055697">
            <a:off x="142514" y="-1771827"/>
            <a:ext cx="8752361" cy="14215326"/>
          </a:xfrm>
          <a:prstGeom prst="rect">
            <a:avLst/>
          </a:prstGeom>
          <a:solidFill>
            <a:schemeClr val="accent3">
              <a:alpha val="89804"/>
            </a:schemeClr>
          </a:solidFill>
        </p:spPr>
        <p:txBody>
          <a:bodyPr/>
          <a:lstStyle/>
          <a:p>
            <a:pPr marL="0" marR="0" lvl="0" indent="0" defTabSz="609722"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endParaRPr>
          </a:p>
        </p:txBody>
      </p:sp>
      <p:sp>
        <p:nvSpPr>
          <p:cNvPr id="32" name="AutoShape 4">
            <a:extLst>
              <a:ext uri="{FF2B5EF4-FFF2-40B4-BE49-F238E27FC236}">
                <a16:creationId xmlns:a16="http://schemas.microsoft.com/office/drawing/2014/main" id="{460DE6E9-A7DD-1851-CD67-06A48A7A7BE0}"/>
              </a:ext>
            </a:extLst>
          </p:cNvPr>
          <p:cNvSpPr/>
          <p:nvPr userDrawn="1"/>
        </p:nvSpPr>
        <p:spPr>
          <a:xfrm rot="2794097">
            <a:off x="3350876" y="2917214"/>
            <a:ext cx="8112183" cy="0"/>
          </a:xfrm>
          <a:prstGeom prst="line">
            <a:avLst/>
          </a:prstGeom>
          <a:ln w="38100" cap="flat">
            <a:solidFill>
              <a:srgbClr val="F8FBFD"/>
            </a:solidFill>
            <a:prstDash val="solid"/>
            <a:headEnd type="none" w="sm" len="sm"/>
            <a:tailEnd type="none" w="sm" len="sm"/>
          </a:ln>
        </p:spPr>
        <p:txBody>
          <a:bodyPr/>
          <a:lstStyle/>
          <a:p>
            <a:pPr marL="0" marR="0" lvl="0" indent="0" defTabSz="609722"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endParaRPr>
          </a:p>
        </p:txBody>
      </p:sp>
      <p:sp>
        <p:nvSpPr>
          <p:cNvPr id="36" name="AutoShape 9">
            <a:extLst>
              <a:ext uri="{FF2B5EF4-FFF2-40B4-BE49-F238E27FC236}">
                <a16:creationId xmlns:a16="http://schemas.microsoft.com/office/drawing/2014/main" id="{D62F276F-C67B-EAD2-9B7B-672D00A6BC6A}"/>
              </a:ext>
            </a:extLst>
          </p:cNvPr>
          <p:cNvSpPr/>
          <p:nvPr userDrawn="1"/>
        </p:nvSpPr>
        <p:spPr>
          <a:xfrm rot="-2700000">
            <a:off x="9531760" y="5328075"/>
            <a:ext cx="3954559" cy="4049125"/>
          </a:xfrm>
          <a:prstGeom prst="rect">
            <a:avLst/>
          </a:prstGeom>
          <a:solidFill>
            <a:srgbClr val="F8FBFD"/>
          </a:solidFill>
        </p:spPr>
        <p:txBody>
          <a:bodyPr/>
          <a:lstStyle/>
          <a:p>
            <a:pPr marL="0" marR="0" lvl="0" indent="0" defTabSz="609722"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endParaRPr>
          </a:p>
        </p:txBody>
      </p:sp>
      <p:grpSp>
        <p:nvGrpSpPr>
          <p:cNvPr id="39" name="组合 5">
            <a:extLst>
              <a:ext uri="{FF2B5EF4-FFF2-40B4-BE49-F238E27FC236}">
                <a16:creationId xmlns:a16="http://schemas.microsoft.com/office/drawing/2014/main" id="{180CBBE6-3A6C-DEE9-605C-B6D0E5084461}"/>
              </a:ext>
            </a:extLst>
          </p:cNvPr>
          <p:cNvGrpSpPr/>
          <p:nvPr userDrawn="1"/>
        </p:nvGrpSpPr>
        <p:grpSpPr>
          <a:xfrm rot="10800000" flipH="1">
            <a:off x="481085" y="3725002"/>
            <a:ext cx="1117859" cy="140781"/>
            <a:chOff x="7325756" y="6126083"/>
            <a:chExt cx="812214" cy="102290"/>
          </a:xfrm>
          <a:solidFill>
            <a:sysClr val="window" lastClr="FFFFFF"/>
          </a:solidFill>
        </p:grpSpPr>
        <p:sp>
          <p:nvSpPr>
            <p:cNvPr id="40" name="椭圆 6">
              <a:extLst>
                <a:ext uri="{FF2B5EF4-FFF2-40B4-BE49-F238E27FC236}">
                  <a16:creationId xmlns:a16="http://schemas.microsoft.com/office/drawing/2014/main" id="{B0CC8FB5-275D-DF6C-1BE7-7B786CE4A20B}"/>
                </a:ext>
              </a:extLst>
            </p:cNvPr>
            <p:cNvSpPr/>
            <p:nvPr/>
          </p:nvSpPr>
          <p:spPr>
            <a:xfrm>
              <a:off x="7325756" y="6126083"/>
              <a:ext cx="102290" cy="102290"/>
            </a:xfrm>
            <a:prstGeom prst="ellipse">
              <a:avLst/>
            </a:prstGeom>
            <a:grpFill/>
            <a:ln w="25400" cap="flat" cmpd="sng" algn="ctr">
              <a:noFill/>
              <a:prstDash val="solid"/>
            </a:ln>
            <a:effectLst/>
          </p:spPr>
          <p:txBody>
            <a:bodyPr rtlCol="0" anchor="ctr"/>
            <a:lstStyle/>
            <a:p>
              <a:pPr marL="0" marR="0" lvl="0" indent="0" defTabSz="609966"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Calibri"/>
                <a:ea typeface="宋体" panose="02010600030101010101" pitchFamily="2" charset="-122"/>
                <a:cs typeface="+mn-cs"/>
                <a:sym typeface="Arial"/>
              </a:endParaRPr>
            </a:p>
          </p:txBody>
        </p:sp>
        <p:sp>
          <p:nvSpPr>
            <p:cNvPr id="41" name="椭圆 7">
              <a:extLst>
                <a:ext uri="{FF2B5EF4-FFF2-40B4-BE49-F238E27FC236}">
                  <a16:creationId xmlns:a16="http://schemas.microsoft.com/office/drawing/2014/main" id="{1F6C0AAF-E51D-EE7A-2244-D610E5A8B882}"/>
                </a:ext>
              </a:extLst>
            </p:cNvPr>
            <p:cNvSpPr/>
            <p:nvPr/>
          </p:nvSpPr>
          <p:spPr>
            <a:xfrm>
              <a:off x="8035680" y="6126083"/>
              <a:ext cx="102290" cy="102290"/>
            </a:xfrm>
            <a:prstGeom prst="ellipse">
              <a:avLst/>
            </a:prstGeom>
            <a:grpFill/>
            <a:ln w="25400" cap="flat" cmpd="sng" algn="ctr">
              <a:noFill/>
              <a:prstDash val="solid"/>
            </a:ln>
            <a:effectLst/>
          </p:spPr>
          <p:txBody>
            <a:bodyPr rtlCol="0" anchor="ctr"/>
            <a:lstStyle/>
            <a:p>
              <a:pPr marL="0" marR="0" lvl="0" indent="0" defTabSz="609966"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Calibri"/>
                <a:ea typeface="宋体" panose="02010600030101010101" pitchFamily="2" charset="-122"/>
                <a:cs typeface="+mn-cs"/>
                <a:sym typeface="Arial"/>
              </a:endParaRPr>
            </a:p>
          </p:txBody>
        </p:sp>
        <p:sp>
          <p:nvSpPr>
            <p:cNvPr id="42" name="椭圆 8">
              <a:extLst>
                <a:ext uri="{FF2B5EF4-FFF2-40B4-BE49-F238E27FC236}">
                  <a16:creationId xmlns:a16="http://schemas.microsoft.com/office/drawing/2014/main" id="{558058FD-B71E-B438-2594-C01C623FC1C8}"/>
                </a:ext>
              </a:extLst>
            </p:cNvPr>
            <p:cNvSpPr/>
            <p:nvPr/>
          </p:nvSpPr>
          <p:spPr>
            <a:xfrm>
              <a:off x="7503237" y="6126083"/>
              <a:ext cx="102290" cy="102290"/>
            </a:xfrm>
            <a:prstGeom prst="ellipse">
              <a:avLst/>
            </a:prstGeom>
            <a:grpFill/>
            <a:ln w="25400" cap="flat" cmpd="sng" algn="ctr">
              <a:noFill/>
              <a:prstDash val="solid"/>
            </a:ln>
            <a:effectLst/>
          </p:spPr>
          <p:txBody>
            <a:bodyPr rtlCol="0" anchor="ctr"/>
            <a:lstStyle/>
            <a:p>
              <a:pPr marL="0" marR="0" lvl="0" indent="0" defTabSz="609966"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Calibri"/>
                <a:ea typeface="宋体" panose="02010600030101010101" pitchFamily="2" charset="-122"/>
                <a:cs typeface="+mn-cs"/>
                <a:sym typeface="Arial"/>
              </a:endParaRPr>
            </a:p>
          </p:txBody>
        </p:sp>
        <p:sp>
          <p:nvSpPr>
            <p:cNvPr id="43" name="椭圆 9">
              <a:extLst>
                <a:ext uri="{FF2B5EF4-FFF2-40B4-BE49-F238E27FC236}">
                  <a16:creationId xmlns:a16="http://schemas.microsoft.com/office/drawing/2014/main" id="{7FAF5432-EF5B-2C24-4F62-99ED55BC760D}"/>
                </a:ext>
              </a:extLst>
            </p:cNvPr>
            <p:cNvSpPr/>
            <p:nvPr/>
          </p:nvSpPr>
          <p:spPr>
            <a:xfrm>
              <a:off x="7680718" y="6126083"/>
              <a:ext cx="102290" cy="102290"/>
            </a:xfrm>
            <a:prstGeom prst="ellipse">
              <a:avLst/>
            </a:prstGeom>
            <a:grpFill/>
            <a:ln w="25400" cap="flat" cmpd="sng" algn="ctr">
              <a:noFill/>
              <a:prstDash val="solid"/>
            </a:ln>
            <a:effectLst/>
          </p:spPr>
          <p:txBody>
            <a:bodyPr rtlCol="0" anchor="ctr"/>
            <a:lstStyle/>
            <a:p>
              <a:pPr marL="0" marR="0" lvl="0" indent="0" defTabSz="609966"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Calibri"/>
                <a:ea typeface="宋体" panose="02010600030101010101" pitchFamily="2" charset="-122"/>
                <a:cs typeface="+mn-cs"/>
                <a:sym typeface="Arial"/>
              </a:endParaRPr>
            </a:p>
          </p:txBody>
        </p:sp>
        <p:sp>
          <p:nvSpPr>
            <p:cNvPr id="44" name="椭圆 10">
              <a:extLst>
                <a:ext uri="{FF2B5EF4-FFF2-40B4-BE49-F238E27FC236}">
                  <a16:creationId xmlns:a16="http://schemas.microsoft.com/office/drawing/2014/main" id="{3CE92E15-456A-BC16-1B3E-C2FAEB7C46EC}"/>
                </a:ext>
              </a:extLst>
            </p:cNvPr>
            <p:cNvSpPr/>
            <p:nvPr/>
          </p:nvSpPr>
          <p:spPr>
            <a:xfrm>
              <a:off x="7858199" y="6126083"/>
              <a:ext cx="102290" cy="102290"/>
            </a:xfrm>
            <a:prstGeom prst="ellipse">
              <a:avLst/>
            </a:prstGeom>
            <a:grpFill/>
            <a:ln w="25400" cap="flat" cmpd="sng" algn="ctr">
              <a:noFill/>
              <a:prstDash val="solid"/>
            </a:ln>
            <a:effectLst/>
          </p:spPr>
          <p:txBody>
            <a:bodyPr rtlCol="0" anchor="ctr"/>
            <a:lstStyle/>
            <a:p>
              <a:pPr marL="0" marR="0" lvl="0" indent="0" defTabSz="609966"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Calibri"/>
                <a:ea typeface="宋体" panose="02010600030101010101" pitchFamily="2" charset="-122"/>
                <a:cs typeface="+mn-cs"/>
                <a:sym typeface="Arial"/>
              </a:endParaRPr>
            </a:p>
          </p:txBody>
        </p:sp>
      </p:grpSp>
      <p:sp>
        <p:nvSpPr>
          <p:cNvPr id="46" name="Text Placeholder 45">
            <a:extLst>
              <a:ext uri="{FF2B5EF4-FFF2-40B4-BE49-F238E27FC236}">
                <a16:creationId xmlns:a16="http://schemas.microsoft.com/office/drawing/2014/main" id="{CEDF93A1-FF6A-4E9C-922C-56087DC12E0B}"/>
              </a:ext>
            </a:extLst>
          </p:cNvPr>
          <p:cNvSpPr>
            <a:spLocks noGrp="1"/>
          </p:cNvSpPr>
          <p:nvPr>
            <p:ph type="body" sz="quarter" idx="10" hasCustomPrompt="1"/>
          </p:nvPr>
        </p:nvSpPr>
        <p:spPr>
          <a:xfrm>
            <a:off x="464440" y="2696492"/>
            <a:ext cx="6219176" cy="804863"/>
          </a:xfrm>
        </p:spPr>
        <p:txBody>
          <a:bodyPr>
            <a:noAutofit/>
          </a:bodyPr>
          <a:lstStyle>
            <a:lvl1pPr marL="0" indent="0">
              <a:buNone/>
              <a:defRPr sz="5000" b="1">
                <a:solidFill>
                  <a:schemeClr val="bg1"/>
                </a:solidFill>
                <a:latin typeface="Avenir Next LT Pro" panose="020B0504020202020204" pitchFamily="34" charset="0"/>
              </a:defRPr>
            </a:lvl1pPr>
            <a:lvl2pPr marL="457245" indent="0">
              <a:buNone/>
              <a:defRPr b="1">
                <a:latin typeface="Avenir Next LT Pro" panose="020B0504020202020204" pitchFamily="34" charset="0"/>
              </a:defRPr>
            </a:lvl2pPr>
            <a:lvl3pPr marL="914492" indent="0">
              <a:buNone/>
              <a:defRPr b="1">
                <a:latin typeface="Avenir Next LT Pro" panose="020B0504020202020204" pitchFamily="34" charset="0"/>
              </a:defRPr>
            </a:lvl3pPr>
            <a:lvl4pPr marL="1371737" indent="0">
              <a:buNone/>
              <a:defRPr b="1">
                <a:latin typeface="Avenir Next LT Pro" panose="020B0504020202020204" pitchFamily="34" charset="0"/>
              </a:defRPr>
            </a:lvl4pPr>
            <a:lvl5pPr marL="1828982" indent="0">
              <a:buNone/>
              <a:defRPr b="1">
                <a:latin typeface="Avenir Next LT Pro" panose="020B0504020202020204" pitchFamily="34" charset="0"/>
              </a:defRPr>
            </a:lvl5pPr>
          </a:lstStyle>
          <a:p>
            <a:pPr lvl="0"/>
            <a:r>
              <a:rPr lang="en-US"/>
              <a:t>[JUDUL PAPARAN]</a:t>
            </a:r>
          </a:p>
        </p:txBody>
      </p:sp>
      <p:sp>
        <p:nvSpPr>
          <p:cNvPr id="47" name="Text Placeholder 15">
            <a:extLst>
              <a:ext uri="{FF2B5EF4-FFF2-40B4-BE49-F238E27FC236}">
                <a16:creationId xmlns:a16="http://schemas.microsoft.com/office/drawing/2014/main" id="{74A5A884-EBE8-49FD-D817-47A7A6CA5EED}"/>
              </a:ext>
            </a:extLst>
          </p:cNvPr>
          <p:cNvSpPr>
            <a:spLocks noGrp="1"/>
          </p:cNvSpPr>
          <p:nvPr>
            <p:ph type="body" sz="quarter" idx="18" hasCustomPrompt="1"/>
          </p:nvPr>
        </p:nvSpPr>
        <p:spPr>
          <a:xfrm>
            <a:off x="464440" y="5269224"/>
            <a:ext cx="2960389" cy="516382"/>
          </a:xfrm>
        </p:spPr>
        <p:txBody>
          <a:bodyPr anchor="ctr" anchorCtr="0">
            <a:noAutofit/>
          </a:bodyPr>
          <a:lstStyle>
            <a:lvl1pPr marL="0" indent="0" algn="l">
              <a:buNone/>
              <a:defRPr sz="2000" b="1">
                <a:solidFill>
                  <a:schemeClr val="bg1"/>
                </a:solidFill>
                <a:latin typeface="Poppins Bold" panose="00000800000000000000" pitchFamily="2" charset="0"/>
                <a:cs typeface="Poppins Bold" panose="00000800000000000000" pitchFamily="2" charset="0"/>
              </a:defRPr>
            </a:lvl1pPr>
          </a:lstStyle>
          <a:p>
            <a:pPr lvl="0"/>
            <a:r>
              <a:rPr lang="en-US"/>
              <a:t>[</a:t>
            </a:r>
            <a:r>
              <a:rPr lang="en-US" err="1"/>
              <a:t>Pemateri</a:t>
            </a:r>
            <a:r>
              <a:rPr lang="en-US"/>
              <a:t>]</a:t>
            </a:r>
          </a:p>
        </p:txBody>
      </p:sp>
      <p:sp>
        <p:nvSpPr>
          <p:cNvPr id="48" name="Text Placeholder 22">
            <a:extLst>
              <a:ext uri="{FF2B5EF4-FFF2-40B4-BE49-F238E27FC236}">
                <a16:creationId xmlns:a16="http://schemas.microsoft.com/office/drawing/2014/main" id="{1941D734-C8A5-14B1-066E-4C013BCFD72B}"/>
              </a:ext>
            </a:extLst>
          </p:cNvPr>
          <p:cNvSpPr>
            <a:spLocks noGrp="1"/>
          </p:cNvSpPr>
          <p:nvPr>
            <p:ph type="body" sz="quarter" idx="19" hasCustomPrompt="1"/>
          </p:nvPr>
        </p:nvSpPr>
        <p:spPr>
          <a:xfrm>
            <a:off x="468791" y="5739130"/>
            <a:ext cx="2719387" cy="420508"/>
          </a:xfrm>
        </p:spPr>
        <p:txBody>
          <a:bodyPr anchor="ctr" anchorCtr="0">
            <a:normAutofit/>
          </a:bodyPr>
          <a:lstStyle>
            <a:lvl1pPr marL="0" indent="0" algn="l">
              <a:buNone/>
              <a:defRPr sz="1400">
                <a:solidFill>
                  <a:schemeClr val="bg1"/>
                </a:solidFill>
                <a:latin typeface="Poppins Light" panose="00000400000000000000" pitchFamily="2" charset="0"/>
                <a:cs typeface="Poppins Light" panose="00000400000000000000" pitchFamily="2" charset="0"/>
              </a:defRPr>
            </a:lvl1pPr>
          </a:lstStyle>
          <a:p>
            <a:pPr lvl="0"/>
            <a:r>
              <a:rPr lang="en-US"/>
              <a:t>[</a:t>
            </a:r>
            <a:r>
              <a:rPr lang="en-US" err="1"/>
              <a:t>Jabatan</a:t>
            </a:r>
            <a:r>
              <a:rPr lang="en-US"/>
              <a:t>]</a:t>
            </a:r>
          </a:p>
        </p:txBody>
      </p:sp>
      <p:sp>
        <p:nvSpPr>
          <p:cNvPr id="49" name="Text Placeholder 45">
            <a:extLst>
              <a:ext uri="{FF2B5EF4-FFF2-40B4-BE49-F238E27FC236}">
                <a16:creationId xmlns:a16="http://schemas.microsoft.com/office/drawing/2014/main" id="{7D1583C8-7996-0665-1062-27ECF1355FEA}"/>
              </a:ext>
            </a:extLst>
          </p:cNvPr>
          <p:cNvSpPr>
            <a:spLocks noGrp="1"/>
          </p:cNvSpPr>
          <p:nvPr>
            <p:ph type="body" sz="quarter" idx="20" hasCustomPrompt="1"/>
          </p:nvPr>
        </p:nvSpPr>
        <p:spPr>
          <a:xfrm>
            <a:off x="490685" y="4742266"/>
            <a:ext cx="6219176" cy="435585"/>
          </a:xfrm>
        </p:spPr>
        <p:txBody>
          <a:bodyPr>
            <a:noAutofit/>
          </a:bodyPr>
          <a:lstStyle>
            <a:lvl1pPr marL="0" indent="0">
              <a:buNone/>
              <a:defRPr sz="2000" b="1">
                <a:solidFill>
                  <a:schemeClr val="bg1"/>
                </a:solidFill>
                <a:latin typeface="Avenir Next LT Pro" panose="020B0504020202020204" pitchFamily="34" charset="0"/>
              </a:defRPr>
            </a:lvl1pPr>
            <a:lvl2pPr marL="457245" indent="0">
              <a:buNone/>
              <a:defRPr b="1">
                <a:latin typeface="Avenir Next LT Pro" panose="020B0504020202020204" pitchFamily="34" charset="0"/>
              </a:defRPr>
            </a:lvl2pPr>
            <a:lvl3pPr marL="914492" indent="0">
              <a:buNone/>
              <a:defRPr b="1">
                <a:latin typeface="Avenir Next LT Pro" panose="020B0504020202020204" pitchFamily="34" charset="0"/>
              </a:defRPr>
            </a:lvl3pPr>
            <a:lvl4pPr marL="1371737" indent="0">
              <a:buNone/>
              <a:defRPr b="1">
                <a:latin typeface="Avenir Next LT Pro" panose="020B0504020202020204" pitchFamily="34" charset="0"/>
              </a:defRPr>
            </a:lvl4pPr>
            <a:lvl5pPr marL="1828982" indent="0">
              <a:buNone/>
              <a:defRPr b="1">
                <a:latin typeface="Avenir Next LT Pro" panose="020B0504020202020204" pitchFamily="34" charset="0"/>
              </a:defRPr>
            </a:lvl5pPr>
          </a:lstStyle>
          <a:p>
            <a:pPr lvl="0"/>
            <a:r>
              <a:rPr lang="en-US"/>
              <a:t>[Tempat, Tanggal]</a:t>
            </a:r>
          </a:p>
        </p:txBody>
      </p:sp>
      <p:sp>
        <p:nvSpPr>
          <p:cNvPr id="9" name="Google Shape;18;p33">
            <a:extLst>
              <a:ext uri="{FF2B5EF4-FFF2-40B4-BE49-F238E27FC236}">
                <a16:creationId xmlns:a16="http://schemas.microsoft.com/office/drawing/2014/main" id="{23A1C82A-1EDE-5011-9F75-6731E6286D06}"/>
              </a:ext>
            </a:extLst>
          </p:cNvPr>
          <p:cNvSpPr/>
          <p:nvPr userDrawn="1"/>
        </p:nvSpPr>
        <p:spPr>
          <a:xfrm>
            <a:off x="184726" y="238729"/>
            <a:ext cx="4032000" cy="720000"/>
          </a:xfrm>
          <a:prstGeom prst="roundRect">
            <a:avLst>
              <a:gd name="adj" fmla="val 50000"/>
            </a:avLst>
          </a:prstGeom>
          <a:solidFill>
            <a:schemeClr val="lt1"/>
          </a:solidFill>
          <a:ln>
            <a:noFill/>
          </a:ln>
        </p:spPr>
        <p:txBody>
          <a:bodyPr spcFirstLastPara="1" wrap="square" lIns="91446" tIns="45711" rIns="91446" bIns="45711" anchor="ctr" anchorCtr="0">
            <a:noAutofit/>
          </a:bodyPr>
          <a:lstStyle/>
          <a:p>
            <a:pPr marL="0" marR="0" lvl="0" indent="0" algn="ctr" rtl="0">
              <a:lnSpc>
                <a:spcPct val="100000"/>
              </a:lnSpc>
              <a:spcBef>
                <a:spcPts val="0"/>
              </a:spcBef>
              <a:spcAft>
                <a:spcPts val="0"/>
              </a:spcAft>
              <a:buClr>
                <a:schemeClr val="dk1"/>
              </a:buClr>
              <a:buSzPts val="2396"/>
              <a:buFont typeface="Calibri"/>
              <a:buNone/>
            </a:pPr>
            <a:endParaRPr sz="2396" b="0" i="0" u="none" strike="noStrike" cap="none">
              <a:solidFill>
                <a:srgbClr val="000000"/>
              </a:solidFill>
              <a:latin typeface="Libre Franklin Medium"/>
              <a:ea typeface="Libre Franklin Medium"/>
              <a:cs typeface="Libre Franklin Medium"/>
              <a:sym typeface="Libre Franklin Medium"/>
            </a:endParaRPr>
          </a:p>
        </p:txBody>
      </p:sp>
      <p:pic>
        <p:nvPicPr>
          <p:cNvPr id="2" name="Picture 6">
            <a:extLst>
              <a:ext uri="{FF2B5EF4-FFF2-40B4-BE49-F238E27FC236}">
                <a16:creationId xmlns:a16="http://schemas.microsoft.com/office/drawing/2014/main" id="{6B9A9BAA-F6F5-0493-B441-1ECAA08545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839829" y="369685"/>
            <a:ext cx="1170000" cy="468000"/>
          </a:xfrm>
          <a:prstGeom prst="rect">
            <a:avLst/>
          </a:prstGeom>
        </p:spPr>
      </p:pic>
      <p:grpSp>
        <p:nvGrpSpPr>
          <p:cNvPr id="7" name="Group 6">
            <a:extLst>
              <a:ext uri="{FF2B5EF4-FFF2-40B4-BE49-F238E27FC236}">
                <a16:creationId xmlns:a16="http://schemas.microsoft.com/office/drawing/2014/main" id="{A2690F07-7CB2-9F23-6A7A-A5A346D50675}"/>
              </a:ext>
            </a:extLst>
          </p:cNvPr>
          <p:cNvGrpSpPr>
            <a:grpSpLocks noChangeAspect="1"/>
          </p:cNvGrpSpPr>
          <p:nvPr userDrawn="1"/>
        </p:nvGrpSpPr>
        <p:grpSpPr>
          <a:xfrm>
            <a:off x="402488" y="373380"/>
            <a:ext cx="2434049" cy="460610"/>
            <a:chOff x="89771" y="2007276"/>
            <a:chExt cx="2857363" cy="540716"/>
          </a:xfrm>
        </p:grpSpPr>
        <p:pic>
          <p:nvPicPr>
            <p:cNvPr id="8" name="Picture 7" descr="A black background with blue text&#10;&#10;Description automatically generated">
              <a:extLst>
                <a:ext uri="{FF2B5EF4-FFF2-40B4-BE49-F238E27FC236}">
                  <a16:creationId xmlns:a16="http://schemas.microsoft.com/office/drawing/2014/main" id="{B2ECE366-9599-B53A-AF9E-7F2009F2FCD1}"/>
                </a:ext>
              </a:extLst>
            </p:cNvPr>
            <p:cNvPicPr>
              <a:picLocks noChangeAspect="1"/>
            </p:cNvPicPr>
            <p:nvPr/>
          </p:nvPicPr>
          <p:blipFill>
            <a:blip r:embed="rId5"/>
            <a:srcRect t="22185" r="72326" b="22185"/>
            <a:stretch/>
          </p:blipFill>
          <p:spPr>
            <a:xfrm>
              <a:off x="89771" y="2007276"/>
              <a:ext cx="794149" cy="540716"/>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FCAA15F6-C73A-2FED-0BF1-0BF302A380D9}"/>
                </a:ext>
              </a:extLst>
            </p:cNvPr>
            <p:cNvPicPr>
              <a:picLocks noChangeAspect="1"/>
            </p:cNvPicPr>
            <p:nvPr/>
          </p:nvPicPr>
          <p:blipFill>
            <a:blip r:embed="rId6"/>
            <a:srcRect l="28396" t="22185" r="430" b="22186"/>
            <a:stretch/>
          </p:blipFill>
          <p:spPr>
            <a:xfrm>
              <a:off x="904616" y="2007276"/>
              <a:ext cx="2042518" cy="540716"/>
            </a:xfrm>
            <a:prstGeom prst="rect">
              <a:avLst/>
            </a:prstGeom>
          </p:spPr>
        </p:pic>
      </p:grpSp>
      <p:grpSp>
        <p:nvGrpSpPr>
          <p:cNvPr id="13" name="Group 12">
            <a:extLst>
              <a:ext uri="{FF2B5EF4-FFF2-40B4-BE49-F238E27FC236}">
                <a16:creationId xmlns:a16="http://schemas.microsoft.com/office/drawing/2014/main" id="{C48066A7-D67A-C125-CD0A-CD84F18B98F1}"/>
              </a:ext>
            </a:extLst>
          </p:cNvPr>
          <p:cNvGrpSpPr/>
          <p:nvPr userDrawn="1"/>
        </p:nvGrpSpPr>
        <p:grpSpPr>
          <a:xfrm>
            <a:off x="-495971" y="0"/>
            <a:ext cx="252000" cy="2085385"/>
            <a:chOff x="7687331" y="1693846"/>
            <a:chExt cx="252000" cy="2085385"/>
          </a:xfrm>
        </p:grpSpPr>
        <p:sp>
          <p:nvSpPr>
            <p:cNvPr id="14" name="Rectangle: Rounded Corners 13">
              <a:extLst>
                <a:ext uri="{FF2B5EF4-FFF2-40B4-BE49-F238E27FC236}">
                  <a16:creationId xmlns:a16="http://schemas.microsoft.com/office/drawing/2014/main" id="{596128AC-CCDB-F299-4BAC-9162EBB36536}"/>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15" name="Rectangle: Rounded Corners 14">
              <a:extLst>
                <a:ext uri="{FF2B5EF4-FFF2-40B4-BE49-F238E27FC236}">
                  <a16:creationId xmlns:a16="http://schemas.microsoft.com/office/drawing/2014/main" id="{1BF016F9-B32C-E0EB-D6F1-DB3D60A28D51}"/>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16" name="Rectangle: Rounded Corners 15">
              <a:extLst>
                <a:ext uri="{FF2B5EF4-FFF2-40B4-BE49-F238E27FC236}">
                  <a16:creationId xmlns:a16="http://schemas.microsoft.com/office/drawing/2014/main" id="{9BC8F708-D0D0-2C08-746F-87FC6E7C3F39}"/>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17" name="Rectangle: Rounded Corners 16">
              <a:extLst>
                <a:ext uri="{FF2B5EF4-FFF2-40B4-BE49-F238E27FC236}">
                  <a16:creationId xmlns:a16="http://schemas.microsoft.com/office/drawing/2014/main" id="{EBCAE2BB-DA86-DEF8-50CA-34BB4CD41DA4}"/>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18" name="Rectangle: Rounded Corners 17">
              <a:extLst>
                <a:ext uri="{FF2B5EF4-FFF2-40B4-BE49-F238E27FC236}">
                  <a16:creationId xmlns:a16="http://schemas.microsoft.com/office/drawing/2014/main" id="{48D17992-8CE8-970D-2806-2BC50196C99D}"/>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19" name="Rectangle: Rounded Corners 18">
              <a:extLst>
                <a:ext uri="{FF2B5EF4-FFF2-40B4-BE49-F238E27FC236}">
                  <a16:creationId xmlns:a16="http://schemas.microsoft.com/office/drawing/2014/main" id="{27CB0CA8-7D6F-FB8B-EF4D-6442C4AEA92E}"/>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grpSp>
    </p:spTree>
    <p:extLst>
      <p:ext uri="{BB962C8B-B14F-4D97-AF65-F5344CB8AC3E}">
        <p14:creationId xmlns:p14="http://schemas.microsoft.com/office/powerpoint/2010/main" val="3785994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Slide 7">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4F69ABD-8977-AAFF-8917-F71D11CE1974}"/>
              </a:ext>
            </a:extLst>
          </p:cNvPr>
          <p:cNvSpPr/>
          <p:nvPr userDrawn="1"/>
        </p:nvSpPr>
        <p:spPr>
          <a:xfrm>
            <a:off x="-10583" y="5568350"/>
            <a:ext cx="12202583" cy="1286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5" name="Picture 14">
            <a:extLst>
              <a:ext uri="{FF2B5EF4-FFF2-40B4-BE49-F238E27FC236}">
                <a16:creationId xmlns:a16="http://schemas.microsoft.com/office/drawing/2014/main" id="{D7BE0B9D-9CBF-1B3E-ED69-4E1F7427FFB1}"/>
              </a:ext>
            </a:extLst>
          </p:cNvPr>
          <p:cNvPicPr>
            <a:picLocks noChangeAspect="1"/>
          </p:cNvPicPr>
          <p:nvPr userDrawn="1"/>
        </p:nvPicPr>
        <p:blipFill rotWithShape="1">
          <a:blip r:embed="rId2"/>
          <a:srcRect t="24087" r="12316" b="22178"/>
          <a:stretch/>
        </p:blipFill>
        <p:spPr>
          <a:xfrm>
            <a:off x="-10583" y="-318052"/>
            <a:ext cx="12202583" cy="5852868"/>
          </a:xfrm>
          <a:prstGeom prst="rect">
            <a:avLst/>
          </a:prstGeom>
        </p:spPr>
      </p:pic>
      <p:sp>
        <p:nvSpPr>
          <p:cNvPr id="16" name="Rectangle 15">
            <a:extLst>
              <a:ext uri="{FF2B5EF4-FFF2-40B4-BE49-F238E27FC236}">
                <a16:creationId xmlns:a16="http://schemas.microsoft.com/office/drawing/2014/main" id="{872A012D-5E39-875D-82AB-C4BFBC23FA4C}"/>
              </a:ext>
            </a:extLst>
          </p:cNvPr>
          <p:cNvSpPr/>
          <p:nvPr userDrawn="1"/>
        </p:nvSpPr>
        <p:spPr>
          <a:xfrm>
            <a:off x="-10582" y="-220044"/>
            <a:ext cx="12202582" cy="5713039"/>
          </a:xfrm>
          <a:prstGeom prst="rect">
            <a:avLst/>
          </a:prstGeom>
          <a:gradFill flip="none" rotWithShape="1">
            <a:gsLst>
              <a:gs pos="100000">
                <a:schemeClr val="accent3"/>
              </a:gs>
              <a:gs pos="0">
                <a:schemeClr val="accent3">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ounded Rectangle 26">
            <a:extLst>
              <a:ext uri="{FF2B5EF4-FFF2-40B4-BE49-F238E27FC236}">
                <a16:creationId xmlns:a16="http://schemas.microsoft.com/office/drawing/2014/main" id="{8D12520D-E24F-21CB-C82D-51C9ECF8E191}"/>
              </a:ext>
            </a:extLst>
          </p:cNvPr>
          <p:cNvSpPr/>
          <p:nvPr userDrawn="1"/>
        </p:nvSpPr>
        <p:spPr>
          <a:xfrm>
            <a:off x="8681547" y="5805483"/>
            <a:ext cx="3188588" cy="574565"/>
          </a:xfrm>
          <a:prstGeom prst="roundRect">
            <a:avLst>
              <a:gd name="adj" fmla="val 2895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36">
            <a:extLst>
              <a:ext uri="{FF2B5EF4-FFF2-40B4-BE49-F238E27FC236}">
                <a16:creationId xmlns:a16="http://schemas.microsoft.com/office/drawing/2014/main" id="{764D0136-D83F-A1C5-A4BE-96DA2A6A5003}"/>
              </a:ext>
            </a:extLst>
          </p:cNvPr>
          <p:cNvSpPr>
            <a:spLocks noEditPoints="1"/>
          </p:cNvSpPr>
          <p:nvPr userDrawn="1"/>
        </p:nvSpPr>
        <p:spPr bwMode="auto">
          <a:xfrm>
            <a:off x="8807289" y="5911970"/>
            <a:ext cx="333366" cy="365418"/>
          </a:xfrm>
          <a:custGeom>
            <a:avLst/>
            <a:gdLst>
              <a:gd name="T0" fmla="*/ 2147483646 w 59"/>
              <a:gd name="T1" fmla="*/ 2147483646 h 64"/>
              <a:gd name="T2" fmla="*/ 0 w 59"/>
              <a:gd name="T3" fmla="*/ 2147483646 h 64"/>
              <a:gd name="T4" fmla="*/ 2147483646 w 59"/>
              <a:gd name="T5" fmla="*/ 2147483646 h 64"/>
              <a:gd name="T6" fmla="*/ 2147483646 w 59"/>
              <a:gd name="T7" fmla="*/ 2147483646 h 64"/>
              <a:gd name="T8" fmla="*/ 2147483646 w 59"/>
              <a:gd name="T9" fmla="*/ 0 h 64"/>
              <a:gd name="T10" fmla="*/ 2147483646 w 59"/>
              <a:gd name="T11" fmla="*/ 2147483646 h 64"/>
              <a:gd name="T12" fmla="*/ 2147483646 w 59"/>
              <a:gd name="T13" fmla="*/ 2147483646 h 64"/>
              <a:gd name="T14" fmla="*/ 2147483646 w 59"/>
              <a:gd name="T15" fmla="*/ 0 h 64"/>
              <a:gd name="T16" fmla="*/ 2147483646 w 59"/>
              <a:gd name="T17" fmla="*/ 2147483646 h 64"/>
              <a:gd name="T18" fmla="*/ 2147483646 w 59"/>
              <a:gd name="T19" fmla="*/ 2147483646 h 64"/>
              <a:gd name="T20" fmla="*/ 2147483646 w 59"/>
              <a:gd name="T21" fmla="*/ 2147483646 h 64"/>
              <a:gd name="T22" fmla="*/ 2147483646 w 59"/>
              <a:gd name="T23" fmla="*/ 2147483646 h 64"/>
              <a:gd name="T24" fmla="*/ 2147483646 w 59"/>
              <a:gd name="T25" fmla="*/ 2147483646 h 64"/>
              <a:gd name="T26" fmla="*/ 2147483646 w 59"/>
              <a:gd name="T27" fmla="*/ 2147483646 h 64"/>
              <a:gd name="T28" fmla="*/ 2147483646 w 59"/>
              <a:gd name="T29" fmla="*/ 2147483646 h 64"/>
              <a:gd name="T30" fmla="*/ 2147483646 w 59"/>
              <a:gd name="T31" fmla="*/ 2147483646 h 64"/>
              <a:gd name="T32" fmla="*/ 2147483646 w 59"/>
              <a:gd name="T33" fmla="*/ 2147483646 h 64"/>
              <a:gd name="T34" fmla="*/ 2147483646 w 59"/>
              <a:gd name="T35" fmla="*/ 2147483646 h 64"/>
              <a:gd name="T36" fmla="*/ 2147483646 w 59"/>
              <a:gd name="T37" fmla="*/ 2147483646 h 64"/>
              <a:gd name="T38" fmla="*/ 2147483646 w 59"/>
              <a:gd name="T39" fmla="*/ 2147483646 h 64"/>
              <a:gd name="T40" fmla="*/ 2147483646 w 59"/>
              <a:gd name="T41" fmla="*/ 2147483646 h 64"/>
              <a:gd name="T42" fmla="*/ 2147483646 w 59"/>
              <a:gd name="T43" fmla="*/ 2147483646 h 64"/>
              <a:gd name="T44" fmla="*/ 2147483646 w 59"/>
              <a:gd name="T45" fmla="*/ 2147483646 h 64"/>
              <a:gd name="T46" fmla="*/ 2147483646 w 59"/>
              <a:gd name="T47" fmla="*/ 2147483646 h 64"/>
              <a:gd name="T48" fmla="*/ 2147483646 w 59"/>
              <a:gd name="T49" fmla="*/ 2147483646 h 64"/>
              <a:gd name="T50" fmla="*/ 2147483646 w 59"/>
              <a:gd name="T51" fmla="*/ 2147483646 h 64"/>
              <a:gd name="T52" fmla="*/ 2147483646 w 59"/>
              <a:gd name="T53" fmla="*/ 2147483646 h 64"/>
              <a:gd name="T54" fmla="*/ 2147483646 w 59"/>
              <a:gd name="T55" fmla="*/ 2147483646 h 64"/>
              <a:gd name="T56" fmla="*/ 2147483646 w 59"/>
              <a:gd name="T57" fmla="*/ 2147483646 h 64"/>
              <a:gd name="T58" fmla="*/ 2147483646 w 59"/>
              <a:gd name="T59" fmla="*/ 2147483646 h 64"/>
              <a:gd name="T60" fmla="*/ 2147483646 w 59"/>
              <a:gd name="T61" fmla="*/ 2147483646 h 64"/>
              <a:gd name="T62" fmla="*/ 2147483646 w 59"/>
              <a:gd name="T63" fmla="*/ 2147483646 h 64"/>
              <a:gd name="T64" fmla="*/ 2147483646 w 59"/>
              <a:gd name="T65" fmla="*/ 2147483646 h 64"/>
              <a:gd name="T66" fmla="*/ 2147483646 w 59"/>
              <a:gd name="T67" fmla="*/ 2147483646 h 64"/>
              <a:gd name="T68" fmla="*/ 2147483646 w 59"/>
              <a:gd name="T69" fmla="*/ 2147483646 h 64"/>
              <a:gd name="T70" fmla="*/ 2147483646 w 59"/>
              <a:gd name="T71" fmla="*/ 2147483646 h 64"/>
              <a:gd name="T72" fmla="*/ 2147483646 w 59"/>
              <a:gd name="T73" fmla="*/ 2147483646 h 64"/>
              <a:gd name="T74" fmla="*/ 2147483646 w 59"/>
              <a:gd name="T75" fmla="*/ 2147483646 h 64"/>
              <a:gd name="T76" fmla="*/ 2147483646 w 59"/>
              <a:gd name="T77" fmla="*/ 2147483646 h 64"/>
              <a:gd name="T78" fmla="*/ 2147483646 w 59"/>
              <a:gd name="T79" fmla="*/ 2147483646 h 64"/>
              <a:gd name="T80" fmla="*/ 2147483646 w 59"/>
              <a:gd name="T81" fmla="*/ 2147483646 h 64"/>
              <a:gd name="T82" fmla="*/ 2147483646 w 59"/>
              <a:gd name="T83" fmla="*/ 2147483646 h 64"/>
              <a:gd name="T84" fmla="*/ 2147483646 w 59"/>
              <a:gd name="T85" fmla="*/ 2147483646 h 64"/>
              <a:gd name="T86" fmla="*/ 2147483646 w 59"/>
              <a:gd name="T87" fmla="*/ 2147483646 h 64"/>
              <a:gd name="T88" fmla="*/ 2147483646 w 59"/>
              <a:gd name="T89" fmla="*/ 2147483646 h 64"/>
              <a:gd name="T90" fmla="*/ 2147483646 w 59"/>
              <a:gd name="T91" fmla="*/ 2147483646 h 64"/>
              <a:gd name="T92" fmla="*/ 2147483646 w 59"/>
              <a:gd name="T93" fmla="*/ 2147483646 h 64"/>
              <a:gd name="T94" fmla="*/ 2147483646 w 59"/>
              <a:gd name="T95" fmla="*/ 2147483646 h 64"/>
              <a:gd name="T96" fmla="*/ 2147483646 w 59"/>
              <a:gd name="T97" fmla="*/ 2147483646 h 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a:noFill/>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th-TH"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Cordia New" panose="020B0304020202020204" pitchFamily="34" charset="-34"/>
            </a:endParaRPr>
          </a:p>
        </p:txBody>
      </p:sp>
      <p:sp>
        <p:nvSpPr>
          <p:cNvPr id="20" name="Rectangle 19">
            <a:extLst>
              <a:ext uri="{FF2B5EF4-FFF2-40B4-BE49-F238E27FC236}">
                <a16:creationId xmlns:a16="http://schemas.microsoft.com/office/drawing/2014/main" id="{38D16A51-0647-F78E-6DCC-A247ADF83619}"/>
              </a:ext>
            </a:extLst>
          </p:cNvPr>
          <p:cNvSpPr/>
          <p:nvPr userDrawn="1"/>
        </p:nvSpPr>
        <p:spPr>
          <a:xfrm flipV="1">
            <a:off x="0" y="5428180"/>
            <a:ext cx="12192000" cy="1401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A16109F3-22B8-68B1-8046-80B19D4C7879}"/>
              </a:ext>
            </a:extLst>
          </p:cNvPr>
          <p:cNvCxnSpPr>
            <a:cxnSpLocks/>
          </p:cNvCxnSpPr>
          <p:nvPr userDrawn="1"/>
        </p:nvCxnSpPr>
        <p:spPr>
          <a:xfrm>
            <a:off x="2329841" y="3450399"/>
            <a:ext cx="7390356"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0C42420-38C2-3F4A-7723-99E89239D3A9}"/>
              </a:ext>
            </a:extLst>
          </p:cNvPr>
          <p:cNvCxnSpPr>
            <a:cxnSpLocks/>
          </p:cNvCxnSpPr>
          <p:nvPr userDrawn="1"/>
        </p:nvCxnSpPr>
        <p:spPr>
          <a:xfrm>
            <a:off x="5401110" y="5883431"/>
            <a:ext cx="0" cy="5984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93E712-E714-584E-BB58-D8CADC0E7778}"/>
              </a:ext>
            </a:extLst>
          </p:cNvPr>
          <p:cNvSpPr/>
          <p:nvPr userDrawn="1"/>
        </p:nvSpPr>
        <p:spPr>
          <a:xfrm>
            <a:off x="0" y="-164813"/>
            <a:ext cx="12202582" cy="986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Text Placeholder 15">
            <a:extLst>
              <a:ext uri="{FF2B5EF4-FFF2-40B4-BE49-F238E27FC236}">
                <a16:creationId xmlns:a16="http://schemas.microsoft.com/office/drawing/2014/main" id="{DE6C46C8-C949-2887-1B4F-9C7415995956}"/>
              </a:ext>
            </a:extLst>
          </p:cNvPr>
          <p:cNvSpPr>
            <a:spLocks noGrp="1"/>
          </p:cNvSpPr>
          <p:nvPr>
            <p:ph type="body" sz="quarter" idx="17" hasCustomPrompt="1"/>
          </p:nvPr>
        </p:nvSpPr>
        <p:spPr>
          <a:xfrm>
            <a:off x="684324" y="2184147"/>
            <a:ext cx="10826528" cy="904875"/>
          </a:xfrm>
        </p:spPr>
        <p:txBody>
          <a:bodyPr anchor="ctr" anchorCtr="0">
            <a:noAutofit/>
          </a:bodyPr>
          <a:lstStyle>
            <a:lvl1pPr marL="0" indent="0" algn="ctr">
              <a:lnSpc>
                <a:spcPct val="100000"/>
              </a:lnSpc>
              <a:spcBef>
                <a:spcPts val="0"/>
              </a:spcBef>
              <a:buNone/>
              <a:defRPr sz="4400" b="1">
                <a:solidFill>
                  <a:schemeClr val="bg1"/>
                </a:solidFill>
                <a:latin typeface="Avenir Next LT Pro" panose="020B0504020202020204" pitchFamily="34" charset="0"/>
              </a:defRPr>
            </a:lvl1pPr>
          </a:lstStyle>
          <a:p>
            <a:pPr lvl="0"/>
            <a:r>
              <a:rPr lang="en-US"/>
              <a:t>[JUDUL PAPARAN]</a:t>
            </a:r>
          </a:p>
        </p:txBody>
      </p:sp>
      <p:sp>
        <p:nvSpPr>
          <p:cNvPr id="39" name="Text Placeholder 15">
            <a:extLst>
              <a:ext uri="{FF2B5EF4-FFF2-40B4-BE49-F238E27FC236}">
                <a16:creationId xmlns:a16="http://schemas.microsoft.com/office/drawing/2014/main" id="{C22603AE-71C9-4ED6-FFDD-80B5B83A84FF}"/>
              </a:ext>
            </a:extLst>
          </p:cNvPr>
          <p:cNvSpPr>
            <a:spLocks noGrp="1"/>
          </p:cNvSpPr>
          <p:nvPr>
            <p:ph type="body" sz="quarter" idx="18" hasCustomPrompt="1"/>
          </p:nvPr>
        </p:nvSpPr>
        <p:spPr>
          <a:xfrm>
            <a:off x="367686" y="5673271"/>
            <a:ext cx="3708000" cy="516382"/>
          </a:xfrm>
        </p:spPr>
        <p:txBody>
          <a:bodyPr anchor="ctr" anchorCtr="0">
            <a:noAutofit/>
          </a:bodyPr>
          <a:lstStyle>
            <a:lvl1pPr marL="0" indent="0" algn="l">
              <a:buNone/>
              <a:defRPr sz="2000" b="1">
                <a:solidFill>
                  <a:schemeClr val="accent3"/>
                </a:solidFill>
                <a:latin typeface="Poppins Bold" panose="00000800000000000000" pitchFamily="2" charset="0"/>
                <a:cs typeface="Poppins Bold" panose="00000800000000000000" pitchFamily="2" charset="0"/>
              </a:defRPr>
            </a:lvl1pPr>
          </a:lstStyle>
          <a:p>
            <a:pPr lvl="0"/>
            <a:r>
              <a:rPr lang="en-US"/>
              <a:t>[</a:t>
            </a:r>
            <a:r>
              <a:rPr lang="en-US" err="1"/>
              <a:t>Pemateri</a:t>
            </a:r>
            <a:r>
              <a:rPr lang="en-US"/>
              <a:t>]</a:t>
            </a:r>
          </a:p>
        </p:txBody>
      </p:sp>
      <p:sp>
        <p:nvSpPr>
          <p:cNvPr id="40" name="Text Placeholder 22">
            <a:extLst>
              <a:ext uri="{FF2B5EF4-FFF2-40B4-BE49-F238E27FC236}">
                <a16:creationId xmlns:a16="http://schemas.microsoft.com/office/drawing/2014/main" id="{FECA3438-7EDF-9C44-8AD9-4448C5FB0092}"/>
              </a:ext>
            </a:extLst>
          </p:cNvPr>
          <p:cNvSpPr>
            <a:spLocks noGrp="1"/>
          </p:cNvSpPr>
          <p:nvPr>
            <p:ph type="body" sz="quarter" idx="19" hasCustomPrompt="1"/>
          </p:nvPr>
        </p:nvSpPr>
        <p:spPr>
          <a:xfrm>
            <a:off x="372037" y="6183021"/>
            <a:ext cx="3672000" cy="420508"/>
          </a:xfrm>
        </p:spPr>
        <p:txBody>
          <a:bodyPr anchor="ctr" anchorCtr="0">
            <a:normAutofit/>
          </a:bodyPr>
          <a:lstStyle>
            <a:lvl1pPr marL="0" indent="0" algn="l">
              <a:buNone/>
              <a:defRPr sz="1400">
                <a:solidFill>
                  <a:schemeClr val="tx2"/>
                </a:solidFill>
                <a:latin typeface="Poppins Bold" panose="00000800000000000000" pitchFamily="2" charset="0"/>
                <a:cs typeface="Poppins Bold" panose="00000800000000000000" pitchFamily="2" charset="0"/>
              </a:defRPr>
            </a:lvl1pPr>
          </a:lstStyle>
          <a:p>
            <a:pPr lvl="0"/>
            <a:r>
              <a:rPr lang="en-US"/>
              <a:t>[</a:t>
            </a:r>
            <a:r>
              <a:rPr lang="en-US" err="1"/>
              <a:t>Jabatan</a:t>
            </a:r>
            <a:r>
              <a:rPr lang="en-US"/>
              <a:t>]</a:t>
            </a:r>
          </a:p>
        </p:txBody>
      </p:sp>
      <p:sp>
        <p:nvSpPr>
          <p:cNvPr id="41" name="Text Placeholder 3">
            <a:extLst>
              <a:ext uri="{FF2B5EF4-FFF2-40B4-BE49-F238E27FC236}">
                <a16:creationId xmlns:a16="http://schemas.microsoft.com/office/drawing/2014/main" id="{F549DA01-C79C-CDC9-ABB3-95CB0B72EBC1}"/>
              </a:ext>
            </a:extLst>
          </p:cNvPr>
          <p:cNvSpPr>
            <a:spLocks noGrp="1"/>
          </p:cNvSpPr>
          <p:nvPr>
            <p:ph type="body" sz="quarter" idx="16" hasCustomPrompt="1"/>
          </p:nvPr>
        </p:nvSpPr>
        <p:spPr>
          <a:xfrm>
            <a:off x="9268718" y="5843754"/>
            <a:ext cx="2275629" cy="476930"/>
          </a:xfrm>
        </p:spPr>
        <p:txBody>
          <a:bodyPr anchor="ctr" anchorCtr="0">
            <a:noAutofit/>
          </a:bodyPr>
          <a:lstStyle>
            <a:lvl1pPr marL="0" indent="0" algn="ctr">
              <a:buNone/>
              <a:defRPr sz="1400">
                <a:solidFill>
                  <a:schemeClr val="bg1"/>
                </a:solidFill>
                <a:latin typeface="+mj-lt"/>
              </a:defRPr>
            </a:lvl1pPr>
          </a:lstStyle>
          <a:p>
            <a:pPr lvl="0"/>
            <a:r>
              <a:rPr lang="en-US"/>
              <a:t>[Tempat], [Tanggal]</a:t>
            </a:r>
          </a:p>
        </p:txBody>
      </p:sp>
      <p:grpSp>
        <p:nvGrpSpPr>
          <p:cNvPr id="2" name="Group 1">
            <a:extLst>
              <a:ext uri="{FF2B5EF4-FFF2-40B4-BE49-F238E27FC236}">
                <a16:creationId xmlns:a16="http://schemas.microsoft.com/office/drawing/2014/main" id="{9F5DE22E-CACB-88DF-700F-49E1DE969162}"/>
              </a:ext>
            </a:extLst>
          </p:cNvPr>
          <p:cNvGrpSpPr/>
          <p:nvPr userDrawn="1"/>
        </p:nvGrpSpPr>
        <p:grpSpPr>
          <a:xfrm>
            <a:off x="-495971" y="0"/>
            <a:ext cx="252000" cy="2085385"/>
            <a:chOff x="7687331" y="1693846"/>
            <a:chExt cx="252000" cy="2085385"/>
          </a:xfrm>
        </p:grpSpPr>
        <p:sp>
          <p:nvSpPr>
            <p:cNvPr id="4" name="Rectangle: Rounded Corners 3">
              <a:extLst>
                <a:ext uri="{FF2B5EF4-FFF2-40B4-BE49-F238E27FC236}">
                  <a16:creationId xmlns:a16="http://schemas.microsoft.com/office/drawing/2014/main" id="{58AA1814-4DC8-B8EE-FA79-3D89BE6DBC7F}"/>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5" name="Rectangle: Rounded Corners 4">
              <a:extLst>
                <a:ext uri="{FF2B5EF4-FFF2-40B4-BE49-F238E27FC236}">
                  <a16:creationId xmlns:a16="http://schemas.microsoft.com/office/drawing/2014/main" id="{C7F5EF12-6531-A520-78C6-7BCE3D692C83}"/>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6" name="Rectangle: Rounded Corners 5">
              <a:extLst>
                <a:ext uri="{FF2B5EF4-FFF2-40B4-BE49-F238E27FC236}">
                  <a16:creationId xmlns:a16="http://schemas.microsoft.com/office/drawing/2014/main" id="{014EC233-2225-8412-0E14-F0188F74ABB7}"/>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7" name="Rectangle: Rounded Corners 6">
              <a:extLst>
                <a:ext uri="{FF2B5EF4-FFF2-40B4-BE49-F238E27FC236}">
                  <a16:creationId xmlns:a16="http://schemas.microsoft.com/office/drawing/2014/main" id="{1270634C-2DFF-1E50-A598-6DC0A89270EF}"/>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8" name="Rectangle: Rounded Corners 7">
              <a:extLst>
                <a:ext uri="{FF2B5EF4-FFF2-40B4-BE49-F238E27FC236}">
                  <a16:creationId xmlns:a16="http://schemas.microsoft.com/office/drawing/2014/main" id="{26B91823-18B9-D878-B3A0-754A98DD8BCC}"/>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9" name="Rectangle: Rounded Corners 8">
              <a:extLst>
                <a:ext uri="{FF2B5EF4-FFF2-40B4-BE49-F238E27FC236}">
                  <a16:creationId xmlns:a16="http://schemas.microsoft.com/office/drawing/2014/main" id="{BA07C78E-3A64-5877-C758-3D356DBEFFA5}"/>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grpSp>
      <p:grpSp>
        <p:nvGrpSpPr>
          <p:cNvPr id="25" name="Group 24">
            <a:extLst>
              <a:ext uri="{FF2B5EF4-FFF2-40B4-BE49-F238E27FC236}">
                <a16:creationId xmlns:a16="http://schemas.microsoft.com/office/drawing/2014/main" id="{D713293B-4707-E716-9240-3200F75B42A4}"/>
              </a:ext>
            </a:extLst>
          </p:cNvPr>
          <p:cNvGrpSpPr/>
          <p:nvPr userDrawn="1"/>
        </p:nvGrpSpPr>
        <p:grpSpPr>
          <a:xfrm>
            <a:off x="4335803" y="173620"/>
            <a:ext cx="3523568" cy="468000"/>
            <a:chOff x="4305786" y="132677"/>
            <a:chExt cx="3523568" cy="468000"/>
          </a:xfrm>
        </p:grpSpPr>
        <p:pic>
          <p:nvPicPr>
            <p:cNvPr id="27" name="Picture 6">
              <a:extLst>
                <a:ext uri="{FF2B5EF4-FFF2-40B4-BE49-F238E27FC236}">
                  <a16:creationId xmlns:a16="http://schemas.microsoft.com/office/drawing/2014/main" id="{E86BFEB7-CF93-E962-FA98-8C47A3C48A4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659354" y="132677"/>
              <a:ext cx="1170000" cy="468000"/>
            </a:xfrm>
            <a:prstGeom prst="rect">
              <a:avLst/>
            </a:prstGeom>
          </p:spPr>
        </p:pic>
        <p:grpSp>
          <p:nvGrpSpPr>
            <p:cNvPr id="28" name="Group 27">
              <a:extLst>
                <a:ext uri="{FF2B5EF4-FFF2-40B4-BE49-F238E27FC236}">
                  <a16:creationId xmlns:a16="http://schemas.microsoft.com/office/drawing/2014/main" id="{3DC96EFE-412F-1604-6101-9B445A7E0835}"/>
                </a:ext>
              </a:extLst>
            </p:cNvPr>
            <p:cNvGrpSpPr>
              <a:grpSpLocks noChangeAspect="1"/>
            </p:cNvGrpSpPr>
            <p:nvPr userDrawn="1"/>
          </p:nvGrpSpPr>
          <p:grpSpPr>
            <a:xfrm>
              <a:off x="4305786" y="136372"/>
              <a:ext cx="2350276" cy="460610"/>
              <a:chOff x="188113" y="2007276"/>
              <a:chExt cx="2759021" cy="540716"/>
            </a:xfrm>
          </p:grpSpPr>
          <p:pic>
            <p:nvPicPr>
              <p:cNvPr id="29" name="Picture 28" descr="A black background with blue text&#10;&#10;Description automatically generated">
                <a:extLst>
                  <a:ext uri="{FF2B5EF4-FFF2-40B4-BE49-F238E27FC236}">
                    <a16:creationId xmlns:a16="http://schemas.microsoft.com/office/drawing/2014/main" id="{988DE61B-E0A5-7CE0-F595-61E22D5FAED3}"/>
                  </a:ext>
                </a:extLst>
              </p:cNvPr>
              <p:cNvPicPr>
                <a:picLocks noChangeAspect="1"/>
              </p:cNvPicPr>
              <p:nvPr/>
            </p:nvPicPr>
            <p:blipFill>
              <a:blip r:embed="rId5"/>
              <a:srcRect l="3427" t="22185" r="72326" b="22185"/>
              <a:stretch/>
            </p:blipFill>
            <p:spPr>
              <a:xfrm>
                <a:off x="188113" y="2007276"/>
                <a:ext cx="695807" cy="540716"/>
              </a:xfrm>
              <a:prstGeom prst="rect">
                <a:avLst/>
              </a:prstGeom>
            </p:spPr>
          </p:pic>
          <p:pic>
            <p:nvPicPr>
              <p:cNvPr id="32" name="Picture 31" descr="A black background with a black square&#10;&#10;Description automatically generated with medium confidence">
                <a:extLst>
                  <a:ext uri="{FF2B5EF4-FFF2-40B4-BE49-F238E27FC236}">
                    <a16:creationId xmlns:a16="http://schemas.microsoft.com/office/drawing/2014/main" id="{9676E397-E6A4-FBE5-34EA-9CB3019C53BE}"/>
                  </a:ext>
                </a:extLst>
              </p:cNvPr>
              <p:cNvPicPr>
                <a:picLocks noChangeAspect="1"/>
              </p:cNvPicPr>
              <p:nvPr/>
            </p:nvPicPr>
            <p:blipFill>
              <a:blip r:embed="rId6"/>
              <a:srcRect l="28396" t="22185" r="430" b="22186"/>
              <a:stretch/>
            </p:blipFill>
            <p:spPr>
              <a:xfrm>
                <a:off x="904616" y="2007276"/>
                <a:ext cx="2042518" cy="540716"/>
              </a:xfrm>
              <a:prstGeom prst="rect">
                <a:avLst/>
              </a:prstGeom>
            </p:spPr>
          </p:pic>
        </p:grpSp>
      </p:grpSp>
    </p:spTree>
    <p:extLst>
      <p:ext uri="{BB962C8B-B14F-4D97-AF65-F5344CB8AC3E}">
        <p14:creationId xmlns:p14="http://schemas.microsoft.com/office/powerpoint/2010/main" val="33078590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_Design Blue" preserve="1" userDrawn="1">
  <p:cSld name="Cover Slide 8">
    <p:bg>
      <p:bgPr>
        <a:solidFill>
          <a:srgbClr val="FFFFFF"/>
        </a:solidFill>
        <a:effectLst/>
      </p:bgPr>
    </p:bg>
    <p:spTree>
      <p:nvGrpSpPr>
        <p:cNvPr id="1" name="Shape 91"/>
        <p:cNvGrpSpPr/>
        <p:nvPr/>
      </p:nvGrpSpPr>
      <p:grpSpPr>
        <a:xfrm>
          <a:off x="0" y="0"/>
          <a:ext cx="0" cy="0"/>
          <a:chOff x="0" y="0"/>
          <a:chExt cx="0" cy="0"/>
        </a:xfrm>
      </p:grpSpPr>
      <p:pic>
        <p:nvPicPr>
          <p:cNvPr id="2" name="Google Shape;250;p3">
            <a:extLst>
              <a:ext uri="{FF2B5EF4-FFF2-40B4-BE49-F238E27FC236}">
                <a16:creationId xmlns:a16="http://schemas.microsoft.com/office/drawing/2014/main" id="{B1A2F23F-ADAA-80FC-6F91-394354297A42}"/>
              </a:ext>
            </a:extLst>
          </p:cNvPr>
          <p:cNvPicPr preferRelativeResize="0"/>
          <p:nvPr userDrawn="1"/>
        </p:nvPicPr>
        <p:blipFill>
          <a:blip r:embed="rId2">
            <a:extLst>
              <a:ext uri="{28A0092B-C50C-407E-A947-70E740481C1C}">
                <a14:useLocalDpi xmlns:a14="http://schemas.microsoft.com/office/drawing/2010/main" val="0"/>
              </a:ext>
            </a:extLst>
          </a:blip>
          <a:srcRect t="18529" b="18529"/>
          <a:stretch/>
        </p:blipFill>
        <p:spPr>
          <a:xfrm>
            <a:off x="0" y="0"/>
            <a:ext cx="12195175" cy="5291682"/>
          </a:xfrm>
          <a:prstGeom prst="rect">
            <a:avLst/>
          </a:prstGeom>
          <a:noFill/>
          <a:ln>
            <a:noFill/>
          </a:ln>
        </p:spPr>
      </p:pic>
      <p:sp>
        <p:nvSpPr>
          <p:cNvPr id="15" name="Google Shape;251;p3">
            <a:extLst>
              <a:ext uri="{FF2B5EF4-FFF2-40B4-BE49-F238E27FC236}">
                <a16:creationId xmlns:a16="http://schemas.microsoft.com/office/drawing/2014/main" id="{AE1329CC-D27F-D461-F8EB-45B4B3AA8F4A}"/>
              </a:ext>
            </a:extLst>
          </p:cNvPr>
          <p:cNvSpPr/>
          <p:nvPr userDrawn="1"/>
        </p:nvSpPr>
        <p:spPr>
          <a:xfrm>
            <a:off x="0" y="0"/>
            <a:ext cx="12195175" cy="5566692"/>
          </a:xfrm>
          <a:prstGeom prst="rect">
            <a:avLst/>
          </a:prstGeom>
          <a:gradFill>
            <a:gsLst>
              <a:gs pos="0">
                <a:srgbClr val="738D21">
                  <a:alpha val="84000"/>
                </a:srgbClr>
              </a:gs>
              <a:gs pos="0">
                <a:schemeClr val="accent4"/>
              </a:gs>
              <a:gs pos="91000">
                <a:schemeClr val="accent4">
                  <a:alpha val="35000"/>
                </a:schemeClr>
              </a:gs>
              <a:gs pos="100000">
                <a:schemeClr val="accent4"/>
              </a:gs>
            </a:gsLst>
            <a:lin ang="5400000" scaled="0"/>
          </a:gradFill>
          <a:ln>
            <a:noFill/>
          </a:ln>
        </p:spPr>
        <p:txBody>
          <a:bodyPr spcFirstLastPara="1" wrap="square" lIns="91446" tIns="45711" rIns="91446" bIns="45711" anchor="ctr" anchorCtr="0">
            <a:noAutofit/>
          </a:bodyPr>
          <a:lstStyle/>
          <a:p>
            <a:pPr algn="ctr">
              <a:buClr>
                <a:srgbClr val="000000"/>
              </a:buClr>
              <a:buFont typeface="Arial"/>
              <a:buNone/>
            </a:pPr>
            <a:endParaRPr sz="2098" kern="0">
              <a:solidFill>
                <a:srgbClr val="FBD99A"/>
              </a:solidFill>
              <a:ea typeface="Arial"/>
              <a:cs typeface="Arial"/>
              <a:sym typeface="Arial"/>
            </a:endParaRPr>
          </a:p>
        </p:txBody>
      </p:sp>
      <p:sp>
        <p:nvSpPr>
          <p:cNvPr id="9" name="Google Shape;257;p3">
            <a:extLst>
              <a:ext uri="{FF2B5EF4-FFF2-40B4-BE49-F238E27FC236}">
                <a16:creationId xmlns:a16="http://schemas.microsoft.com/office/drawing/2014/main" id="{67AA11C9-AD4A-15E6-B5B7-83D984BE6D20}"/>
              </a:ext>
            </a:extLst>
          </p:cNvPr>
          <p:cNvSpPr/>
          <p:nvPr userDrawn="1"/>
        </p:nvSpPr>
        <p:spPr>
          <a:xfrm>
            <a:off x="0" y="5291683"/>
            <a:ext cx="12195175" cy="103477"/>
          </a:xfrm>
          <a:prstGeom prst="rect">
            <a:avLst/>
          </a:prstGeom>
          <a:solidFill>
            <a:schemeClr val="accent3"/>
          </a:solidFill>
          <a:ln>
            <a:noFill/>
          </a:ln>
        </p:spPr>
        <p:txBody>
          <a:bodyPr spcFirstLastPara="1" wrap="square" lIns="91446" tIns="45711" rIns="91446" bIns="45711" anchor="ctr" anchorCtr="0">
            <a:noAutofit/>
          </a:bodyPr>
          <a:lstStyle/>
          <a:p>
            <a:pPr algn="ctr">
              <a:buClr>
                <a:srgbClr val="FBD99A"/>
              </a:buClr>
              <a:buSzPts val="1800"/>
              <a:buFont typeface="Arial"/>
              <a:buNone/>
            </a:pPr>
            <a:endParaRPr sz="2100" kern="0">
              <a:solidFill>
                <a:srgbClr val="FFFFFF"/>
              </a:solidFill>
              <a:latin typeface="Calibri"/>
              <a:ea typeface="Calibri"/>
              <a:cs typeface="Calibri"/>
              <a:sym typeface="Calibri"/>
            </a:endParaRPr>
          </a:p>
        </p:txBody>
      </p:sp>
      <p:sp>
        <p:nvSpPr>
          <p:cNvPr id="4" name="Rounded Rectangle 26">
            <a:extLst>
              <a:ext uri="{FF2B5EF4-FFF2-40B4-BE49-F238E27FC236}">
                <a16:creationId xmlns:a16="http://schemas.microsoft.com/office/drawing/2014/main" id="{6E5DA3B4-0C6C-ADF5-4C89-26F5C4FB5CCB}"/>
              </a:ext>
            </a:extLst>
          </p:cNvPr>
          <p:cNvSpPr/>
          <p:nvPr userDrawn="1"/>
        </p:nvSpPr>
        <p:spPr>
          <a:xfrm>
            <a:off x="8635294" y="5907252"/>
            <a:ext cx="3254042" cy="574698"/>
          </a:xfrm>
          <a:prstGeom prst="roundRect">
            <a:avLst>
              <a:gd name="adj" fmla="val 2895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buClr>
                <a:srgbClr val="000000"/>
              </a:buClr>
            </a:pPr>
            <a:endParaRPr lang="en-US" sz="2098" kern="0">
              <a:solidFill>
                <a:srgbClr val="F7B439"/>
              </a:solidFill>
              <a:latin typeface="Arial"/>
              <a:sym typeface="Arial"/>
            </a:endParaRPr>
          </a:p>
        </p:txBody>
      </p:sp>
      <p:sp>
        <p:nvSpPr>
          <p:cNvPr id="10" name="Text Placeholder 3">
            <a:extLst>
              <a:ext uri="{FF2B5EF4-FFF2-40B4-BE49-F238E27FC236}">
                <a16:creationId xmlns:a16="http://schemas.microsoft.com/office/drawing/2014/main" id="{7A13399F-AF6B-AAA4-6581-A67205A3F724}"/>
              </a:ext>
            </a:extLst>
          </p:cNvPr>
          <p:cNvSpPr>
            <a:spLocks noGrp="1"/>
          </p:cNvSpPr>
          <p:nvPr>
            <p:ph type="body" sz="quarter" idx="16" hasCustomPrompt="1"/>
          </p:nvPr>
        </p:nvSpPr>
        <p:spPr>
          <a:xfrm>
            <a:off x="8726467" y="5956136"/>
            <a:ext cx="3071696" cy="476930"/>
          </a:xfrm>
        </p:spPr>
        <p:txBody>
          <a:bodyPr anchor="ctr" anchorCtr="0">
            <a:noAutofit/>
          </a:bodyPr>
          <a:lstStyle>
            <a:lvl1pPr marL="0" indent="0" algn="ctr">
              <a:buNone/>
              <a:defRPr sz="1800">
                <a:solidFill>
                  <a:schemeClr val="bg1"/>
                </a:solidFill>
                <a:latin typeface="+mj-lt"/>
              </a:defRPr>
            </a:lvl1pPr>
          </a:lstStyle>
          <a:p>
            <a:pPr lvl="0"/>
            <a:r>
              <a:rPr lang="en-US"/>
              <a:t>[Tempat], [Tanggal]</a:t>
            </a:r>
          </a:p>
        </p:txBody>
      </p:sp>
      <p:cxnSp>
        <p:nvCxnSpPr>
          <p:cNvPr id="12" name="Google Shape;260;p3">
            <a:extLst>
              <a:ext uri="{FF2B5EF4-FFF2-40B4-BE49-F238E27FC236}">
                <a16:creationId xmlns:a16="http://schemas.microsoft.com/office/drawing/2014/main" id="{434D9F2F-B219-1EB2-8E72-C3D92316848E}"/>
              </a:ext>
            </a:extLst>
          </p:cNvPr>
          <p:cNvCxnSpPr>
            <a:cxnSpLocks/>
          </p:cNvCxnSpPr>
          <p:nvPr userDrawn="1"/>
        </p:nvCxnSpPr>
        <p:spPr>
          <a:xfrm>
            <a:off x="684323" y="3382536"/>
            <a:ext cx="10826529" cy="0"/>
          </a:xfrm>
          <a:prstGeom prst="straightConnector1">
            <a:avLst/>
          </a:prstGeom>
          <a:noFill/>
          <a:ln w="25400" cap="rnd" cmpd="sng">
            <a:solidFill>
              <a:srgbClr val="CCDACD"/>
            </a:solidFill>
            <a:prstDash val="solid"/>
            <a:round/>
            <a:headEnd type="none" w="sm" len="sm"/>
            <a:tailEnd type="none" w="sm" len="sm"/>
          </a:ln>
        </p:spPr>
      </p:cxnSp>
      <p:sp>
        <p:nvSpPr>
          <p:cNvPr id="11" name="Text Placeholder 15">
            <a:extLst>
              <a:ext uri="{FF2B5EF4-FFF2-40B4-BE49-F238E27FC236}">
                <a16:creationId xmlns:a16="http://schemas.microsoft.com/office/drawing/2014/main" id="{8F0B11DE-0847-70DF-E406-5759588AB1F8}"/>
              </a:ext>
            </a:extLst>
          </p:cNvPr>
          <p:cNvSpPr>
            <a:spLocks noGrp="1"/>
          </p:cNvSpPr>
          <p:nvPr>
            <p:ph type="body" sz="quarter" idx="17" hasCustomPrompt="1"/>
          </p:nvPr>
        </p:nvSpPr>
        <p:spPr>
          <a:xfrm>
            <a:off x="684324" y="2302121"/>
            <a:ext cx="10826528" cy="904875"/>
          </a:xfrm>
        </p:spPr>
        <p:txBody>
          <a:bodyPr anchor="ctr" anchorCtr="0">
            <a:noAutofit/>
          </a:bodyPr>
          <a:lstStyle>
            <a:lvl1pPr marL="0" indent="0" algn="ctr">
              <a:lnSpc>
                <a:spcPct val="100000"/>
              </a:lnSpc>
              <a:spcBef>
                <a:spcPts val="0"/>
              </a:spcBef>
              <a:buNone/>
              <a:defRPr sz="4400" b="1">
                <a:solidFill>
                  <a:schemeClr val="bg1"/>
                </a:solidFill>
                <a:latin typeface="Segoe UI" panose="020B0502040204020203" pitchFamily="34" charset="0"/>
                <a:cs typeface="Segoe UI" panose="020B0502040204020203" pitchFamily="34" charset="0"/>
              </a:defRPr>
            </a:lvl1pPr>
          </a:lstStyle>
          <a:p>
            <a:pPr lvl="0"/>
            <a:r>
              <a:rPr lang="en-US"/>
              <a:t>[JUDUL PAPARAN]</a:t>
            </a:r>
          </a:p>
        </p:txBody>
      </p:sp>
      <p:sp>
        <p:nvSpPr>
          <p:cNvPr id="14" name="Text Placeholder 15">
            <a:extLst>
              <a:ext uri="{FF2B5EF4-FFF2-40B4-BE49-F238E27FC236}">
                <a16:creationId xmlns:a16="http://schemas.microsoft.com/office/drawing/2014/main" id="{2667B168-F867-F498-5726-3F2F56C4B552}"/>
              </a:ext>
            </a:extLst>
          </p:cNvPr>
          <p:cNvSpPr>
            <a:spLocks noGrp="1"/>
          </p:cNvSpPr>
          <p:nvPr>
            <p:ph type="body" sz="quarter" idx="18" hasCustomPrompt="1"/>
          </p:nvPr>
        </p:nvSpPr>
        <p:spPr>
          <a:xfrm>
            <a:off x="305839" y="5965568"/>
            <a:ext cx="2960389" cy="516382"/>
          </a:xfrm>
        </p:spPr>
        <p:txBody>
          <a:bodyPr anchor="ctr" anchorCtr="0">
            <a:noAutofit/>
          </a:bodyPr>
          <a:lstStyle>
            <a:lvl1pPr marL="0" indent="0" algn="l">
              <a:buNone/>
              <a:defRPr sz="2000" b="1">
                <a:solidFill>
                  <a:schemeClr val="accent3"/>
                </a:solidFill>
                <a:latin typeface="Poppins Bold" panose="00000800000000000000" pitchFamily="2" charset="0"/>
                <a:cs typeface="Poppins Bold" panose="00000800000000000000" pitchFamily="2" charset="0"/>
              </a:defRPr>
            </a:lvl1pPr>
          </a:lstStyle>
          <a:p>
            <a:pPr lvl="0"/>
            <a:r>
              <a:rPr lang="en-US"/>
              <a:t>[</a:t>
            </a:r>
            <a:r>
              <a:rPr lang="en-US" err="1"/>
              <a:t>Pemateri</a:t>
            </a:r>
            <a:r>
              <a:rPr lang="en-US"/>
              <a:t>]</a:t>
            </a:r>
          </a:p>
        </p:txBody>
      </p:sp>
      <p:sp>
        <p:nvSpPr>
          <p:cNvPr id="21" name="Text Placeholder 22">
            <a:extLst>
              <a:ext uri="{FF2B5EF4-FFF2-40B4-BE49-F238E27FC236}">
                <a16:creationId xmlns:a16="http://schemas.microsoft.com/office/drawing/2014/main" id="{EBF18385-9570-FAAD-5E52-995868371712}"/>
              </a:ext>
            </a:extLst>
          </p:cNvPr>
          <p:cNvSpPr>
            <a:spLocks noGrp="1"/>
          </p:cNvSpPr>
          <p:nvPr>
            <p:ph type="body" sz="quarter" idx="19" hasCustomPrompt="1"/>
          </p:nvPr>
        </p:nvSpPr>
        <p:spPr>
          <a:xfrm>
            <a:off x="310190" y="6358355"/>
            <a:ext cx="2719387" cy="420508"/>
          </a:xfrm>
        </p:spPr>
        <p:txBody>
          <a:bodyPr anchor="ctr" anchorCtr="0">
            <a:normAutofit/>
          </a:bodyPr>
          <a:lstStyle>
            <a:lvl1pPr marL="0" indent="0" algn="l">
              <a:buNone/>
              <a:defRPr sz="1400">
                <a:latin typeface="Poppins Light" panose="00000400000000000000" pitchFamily="2" charset="0"/>
                <a:cs typeface="Poppins Light" panose="00000400000000000000" pitchFamily="2" charset="0"/>
              </a:defRPr>
            </a:lvl1pPr>
          </a:lstStyle>
          <a:p>
            <a:pPr lvl="0"/>
            <a:r>
              <a:rPr lang="en-US"/>
              <a:t>[</a:t>
            </a:r>
            <a:r>
              <a:rPr lang="en-US" err="1"/>
              <a:t>Jabatan</a:t>
            </a:r>
            <a:r>
              <a:rPr lang="en-US"/>
              <a:t>]</a:t>
            </a:r>
          </a:p>
        </p:txBody>
      </p:sp>
      <p:sp>
        <p:nvSpPr>
          <p:cNvPr id="6" name="Google Shape;18;p33">
            <a:extLst>
              <a:ext uri="{FF2B5EF4-FFF2-40B4-BE49-F238E27FC236}">
                <a16:creationId xmlns:a16="http://schemas.microsoft.com/office/drawing/2014/main" id="{84ED5AF6-BD31-F6D1-7018-B43A49536341}"/>
              </a:ext>
            </a:extLst>
          </p:cNvPr>
          <p:cNvSpPr/>
          <p:nvPr userDrawn="1"/>
        </p:nvSpPr>
        <p:spPr>
          <a:xfrm>
            <a:off x="4065609" y="238729"/>
            <a:ext cx="4032000" cy="720000"/>
          </a:xfrm>
          <a:prstGeom prst="roundRect">
            <a:avLst>
              <a:gd name="adj" fmla="val 50000"/>
            </a:avLst>
          </a:prstGeom>
          <a:solidFill>
            <a:schemeClr val="lt1"/>
          </a:solidFill>
          <a:ln>
            <a:noFill/>
          </a:ln>
        </p:spPr>
        <p:txBody>
          <a:bodyPr spcFirstLastPara="1" wrap="square" lIns="91446" tIns="45711" rIns="91446" bIns="45711" anchor="ctr" anchorCtr="0">
            <a:noAutofit/>
          </a:bodyPr>
          <a:lstStyle/>
          <a:p>
            <a:pPr marL="0" marR="0" lvl="0" indent="0" algn="ctr" rtl="0">
              <a:lnSpc>
                <a:spcPct val="100000"/>
              </a:lnSpc>
              <a:spcBef>
                <a:spcPts val="0"/>
              </a:spcBef>
              <a:spcAft>
                <a:spcPts val="0"/>
              </a:spcAft>
              <a:buClr>
                <a:schemeClr val="dk1"/>
              </a:buClr>
              <a:buSzPts val="2396"/>
              <a:buFont typeface="Calibri"/>
              <a:buNone/>
            </a:pPr>
            <a:endParaRPr sz="2396" b="0" i="0" u="none" strike="noStrike" cap="none">
              <a:solidFill>
                <a:srgbClr val="000000"/>
              </a:solidFill>
              <a:latin typeface="Libre Franklin Medium"/>
              <a:ea typeface="Libre Franklin Medium"/>
              <a:cs typeface="Libre Franklin Medium"/>
              <a:sym typeface="Libre Franklin Medium"/>
            </a:endParaRPr>
          </a:p>
        </p:txBody>
      </p:sp>
      <p:grpSp>
        <p:nvGrpSpPr>
          <p:cNvPr id="3" name="Group 2">
            <a:extLst>
              <a:ext uri="{FF2B5EF4-FFF2-40B4-BE49-F238E27FC236}">
                <a16:creationId xmlns:a16="http://schemas.microsoft.com/office/drawing/2014/main" id="{E9A77D99-A670-88FF-3E43-4C52A6729250}"/>
              </a:ext>
            </a:extLst>
          </p:cNvPr>
          <p:cNvGrpSpPr/>
          <p:nvPr userDrawn="1"/>
        </p:nvGrpSpPr>
        <p:grpSpPr>
          <a:xfrm>
            <a:off x="4335803" y="364729"/>
            <a:ext cx="3523568" cy="468000"/>
            <a:chOff x="4305786" y="132677"/>
            <a:chExt cx="3523568" cy="468000"/>
          </a:xfrm>
        </p:grpSpPr>
        <p:pic>
          <p:nvPicPr>
            <p:cNvPr id="5" name="Picture 6">
              <a:extLst>
                <a:ext uri="{FF2B5EF4-FFF2-40B4-BE49-F238E27FC236}">
                  <a16:creationId xmlns:a16="http://schemas.microsoft.com/office/drawing/2014/main" id="{7C60827E-58A2-308C-814C-B2D197693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659354" y="132677"/>
              <a:ext cx="1170000" cy="468000"/>
            </a:xfrm>
            <a:prstGeom prst="rect">
              <a:avLst/>
            </a:prstGeom>
          </p:spPr>
        </p:pic>
        <p:grpSp>
          <p:nvGrpSpPr>
            <p:cNvPr id="8" name="Group 7">
              <a:extLst>
                <a:ext uri="{FF2B5EF4-FFF2-40B4-BE49-F238E27FC236}">
                  <a16:creationId xmlns:a16="http://schemas.microsoft.com/office/drawing/2014/main" id="{FFB1E215-A3EA-2D05-1303-27E12FF8B7BF}"/>
                </a:ext>
              </a:extLst>
            </p:cNvPr>
            <p:cNvGrpSpPr>
              <a:grpSpLocks noChangeAspect="1"/>
            </p:cNvGrpSpPr>
            <p:nvPr userDrawn="1"/>
          </p:nvGrpSpPr>
          <p:grpSpPr>
            <a:xfrm>
              <a:off x="4305786" y="136372"/>
              <a:ext cx="2350276" cy="460610"/>
              <a:chOff x="188113" y="2007276"/>
              <a:chExt cx="2759021" cy="540716"/>
            </a:xfrm>
          </p:grpSpPr>
          <p:pic>
            <p:nvPicPr>
              <p:cNvPr id="16" name="Picture 15" descr="A black background with blue text&#10;&#10;Description automatically generated">
                <a:extLst>
                  <a:ext uri="{FF2B5EF4-FFF2-40B4-BE49-F238E27FC236}">
                    <a16:creationId xmlns:a16="http://schemas.microsoft.com/office/drawing/2014/main" id="{10CF8712-23E2-E9AE-9204-14D7725E9DD5}"/>
                  </a:ext>
                </a:extLst>
              </p:cNvPr>
              <p:cNvPicPr>
                <a:picLocks noChangeAspect="1"/>
              </p:cNvPicPr>
              <p:nvPr/>
            </p:nvPicPr>
            <p:blipFill>
              <a:blip r:embed="rId5"/>
              <a:srcRect l="3427" t="22185" r="72326" b="22185"/>
              <a:stretch/>
            </p:blipFill>
            <p:spPr>
              <a:xfrm>
                <a:off x="188113" y="2007276"/>
                <a:ext cx="695807" cy="540716"/>
              </a:xfrm>
              <a:prstGeom prst="rect">
                <a:avLst/>
              </a:prstGeom>
            </p:spPr>
          </p:pic>
          <p:pic>
            <p:nvPicPr>
              <p:cNvPr id="17" name="Picture 16" descr="A black background with a black square&#10;&#10;Description automatically generated with medium confidence">
                <a:extLst>
                  <a:ext uri="{FF2B5EF4-FFF2-40B4-BE49-F238E27FC236}">
                    <a16:creationId xmlns:a16="http://schemas.microsoft.com/office/drawing/2014/main" id="{8EA2B1FD-4417-63DB-977A-DB395A2A1A86}"/>
                  </a:ext>
                </a:extLst>
              </p:cNvPr>
              <p:cNvPicPr>
                <a:picLocks noChangeAspect="1"/>
              </p:cNvPicPr>
              <p:nvPr/>
            </p:nvPicPr>
            <p:blipFill>
              <a:blip r:embed="rId6"/>
              <a:srcRect l="28396" t="22185" r="430" b="22186"/>
              <a:stretch/>
            </p:blipFill>
            <p:spPr>
              <a:xfrm>
                <a:off x="904616" y="2007276"/>
                <a:ext cx="2042518" cy="540716"/>
              </a:xfrm>
              <a:prstGeom prst="rect">
                <a:avLst/>
              </a:prstGeom>
            </p:spPr>
          </p:pic>
        </p:grpSp>
      </p:grpSp>
      <p:grpSp>
        <p:nvGrpSpPr>
          <p:cNvPr id="18" name="Group 17">
            <a:extLst>
              <a:ext uri="{FF2B5EF4-FFF2-40B4-BE49-F238E27FC236}">
                <a16:creationId xmlns:a16="http://schemas.microsoft.com/office/drawing/2014/main" id="{60F96DAF-91D0-6630-664F-3D287E243070}"/>
              </a:ext>
            </a:extLst>
          </p:cNvPr>
          <p:cNvGrpSpPr/>
          <p:nvPr userDrawn="1"/>
        </p:nvGrpSpPr>
        <p:grpSpPr>
          <a:xfrm>
            <a:off x="-495971" y="0"/>
            <a:ext cx="252000" cy="2085385"/>
            <a:chOff x="7687331" y="1693846"/>
            <a:chExt cx="252000" cy="2085385"/>
          </a:xfrm>
        </p:grpSpPr>
        <p:sp>
          <p:nvSpPr>
            <p:cNvPr id="19" name="Rectangle: Rounded Corners 18">
              <a:extLst>
                <a:ext uri="{FF2B5EF4-FFF2-40B4-BE49-F238E27FC236}">
                  <a16:creationId xmlns:a16="http://schemas.microsoft.com/office/drawing/2014/main" id="{AE48571E-5814-AFB2-84D5-72C780EE2EE0}"/>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20" name="Rectangle: Rounded Corners 19">
              <a:extLst>
                <a:ext uri="{FF2B5EF4-FFF2-40B4-BE49-F238E27FC236}">
                  <a16:creationId xmlns:a16="http://schemas.microsoft.com/office/drawing/2014/main" id="{573E8017-2CF7-EDEB-C336-FD2C2A78F427}"/>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22" name="Rectangle: Rounded Corners 21">
              <a:extLst>
                <a:ext uri="{FF2B5EF4-FFF2-40B4-BE49-F238E27FC236}">
                  <a16:creationId xmlns:a16="http://schemas.microsoft.com/office/drawing/2014/main" id="{102BFB95-B404-A264-176C-B0250299F1DB}"/>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23" name="Rectangle: Rounded Corners 22">
              <a:extLst>
                <a:ext uri="{FF2B5EF4-FFF2-40B4-BE49-F238E27FC236}">
                  <a16:creationId xmlns:a16="http://schemas.microsoft.com/office/drawing/2014/main" id="{E459FD87-26F9-9981-A4DD-AA93BDF155DA}"/>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24" name="Rectangle: Rounded Corners 23">
              <a:extLst>
                <a:ext uri="{FF2B5EF4-FFF2-40B4-BE49-F238E27FC236}">
                  <a16:creationId xmlns:a16="http://schemas.microsoft.com/office/drawing/2014/main" id="{837BC270-6903-545B-B34D-17B654B89025}"/>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25" name="Rectangle: Rounded Corners 24">
              <a:extLst>
                <a:ext uri="{FF2B5EF4-FFF2-40B4-BE49-F238E27FC236}">
                  <a16:creationId xmlns:a16="http://schemas.microsoft.com/office/drawing/2014/main" id="{CF6F8470-1DE3-20F5-5854-E300AB54996B}"/>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grpSp>
    </p:spTree>
    <p:extLst>
      <p:ext uri="{BB962C8B-B14F-4D97-AF65-F5344CB8AC3E}">
        <p14:creationId xmlns:p14="http://schemas.microsoft.com/office/powerpoint/2010/main" val="26118327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rgbClr val="FFF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AA9C5F-A210-BE5F-0798-A48978661755}"/>
              </a:ext>
            </a:extLst>
          </p:cNvPr>
          <p:cNvPicPr>
            <a:picLocks noChangeAspect="1"/>
          </p:cNvPicPr>
          <p:nvPr userDrawn="1"/>
        </p:nvPicPr>
        <p:blipFill>
          <a:blip r:embed="rId2"/>
          <a:srcRect l="11143" r="11143"/>
          <a:stretch/>
        </p:blipFill>
        <p:spPr>
          <a:xfrm>
            <a:off x="4151172" y="1"/>
            <a:ext cx="8044001" cy="6875648"/>
          </a:xfrm>
          <a:prstGeom prst="rect">
            <a:avLst/>
          </a:prstGeom>
        </p:spPr>
      </p:pic>
      <p:sp>
        <p:nvSpPr>
          <p:cNvPr id="7" name="Rectangle: Rounded Corners 6">
            <a:extLst>
              <a:ext uri="{FF2B5EF4-FFF2-40B4-BE49-F238E27FC236}">
                <a16:creationId xmlns:a16="http://schemas.microsoft.com/office/drawing/2014/main" id="{87DED5DF-4B3B-246B-2A36-B53AD0A70D91}"/>
              </a:ext>
            </a:extLst>
          </p:cNvPr>
          <p:cNvSpPr/>
          <p:nvPr userDrawn="1"/>
        </p:nvSpPr>
        <p:spPr>
          <a:xfrm flipH="1" flipV="1">
            <a:off x="3962442" y="-10753"/>
            <a:ext cx="8226304" cy="4056261"/>
          </a:xfrm>
          <a:prstGeom prst="roundRect">
            <a:avLst>
              <a:gd name="adj" fmla="val 0"/>
            </a:avLst>
          </a:prstGeom>
          <a:gradFill flip="none" rotWithShape="1">
            <a:gsLst>
              <a:gs pos="12000">
                <a:sysClr val="window" lastClr="FFFFFF">
                  <a:lumMod val="100000"/>
                </a:sysClr>
              </a:gs>
              <a:gs pos="100000">
                <a:sysClr val="window" lastClr="FFFFFF">
                  <a:alpha val="0"/>
                </a:sysClr>
              </a:gs>
            </a:gsLst>
            <a:lin ang="16200000" scaled="1"/>
            <a:tileRect/>
          </a:gradFill>
          <a:ln w="12700" cap="flat" cmpd="sng" algn="ctr">
            <a:noFill/>
            <a:prstDash val="solid"/>
            <a:miter lim="800000"/>
          </a:ln>
          <a:effectLst/>
        </p:spPr>
        <p:txBody>
          <a:bodyPr rtlCol="0" anchor="ct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Graphic 2">
            <a:extLst>
              <a:ext uri="{FF2B5EF4-FFF2-40B4-BE49-F238E27FC236}">
                <a16:creationId xmlns:a16="http://schemas.microsoft.com/office/drawing/2014/main" id="{3058A80D-F9AA-AF03-A117-220EA9494E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b="48438"/>
          <a:stretch/>
        </p:blipFill>
        <p:spPr>
          <a:xfrm flipV="1">
            <a:off x="4373828" y="-18260"/>
            <a:ext cx="1705419" cy="589487"/>
          </a:xfrm>
          <a:prstGeom prst="rect">
            <a:avLst/>
          </a:prstGeom>
        </p:spPr>
      </p:pic>
      <p:pic>
        <p:nvPicPr>
          <p:cNvPr id="8" name="Graphic 7">
            <a:extLst>
              <a:ext uri="{FF2B5EF4-FFF2-40B4-BE49-F238E27FC236}">
                <a16:creationId xmlns:a16="http://schemas.microsoft.com/office/drawing/2014/main" id="{2679569F-E79C-9382-9B85-6C6AA144BE91}"/>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18525"/>
          <a:stretch/>
        </p:blipFill>
        <p:spPr>
          <a:xfrm>
            <a:off x="9639715" y="-18260"/>
            <a:ext cx="2549032" cy="3044702"/>
          </a:xfrm>
          <a:prstGeom prst="rect">
            <a:avLst/>
          </a:prstGeom>
        </p:spPr>
      </p:pic>
      <p:pic>
        <p:nvPicPr>
          <p:cNvPr id="24" name="Graphic 23">
            <a:extLst>
              <a:ext uri="{FF2B5EF4-FFF2-40B4-BE49-F238E27FC236}">
                <a16:creationId xmlns:a16="http://schemas.microsoft.com/office/drawing/2014/main" id="{12879D6B-71DB-FDB5-9A98-9E2A07A70D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3531" y="-405"/>
            <a:ext cx="1705419" cy="1143265"/>
          </a:xfrm>
          <a:prstGeom prst="rect">
            <a:avLst/>
          </a:prstGeom>
        </p:spPr>
      </p:pic>
      <p:pic>
        <p:nvPicPr>
          <p:cNvPr id="25" name="Graphic 24">
            <a:extLst>
              <a:ext uri="{FF2B5EF4-FFF2-40B4-BE49-F238E27FC236}">
                <a16:creationId xmlns:a16="http://schemas.microsoft.com/office/drawing/2014/main" id="{E403DF2D-87A9-7565-0EC0-CEA2D46AE11C}"/>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23942"/>
          <a:stretch/>
        </p:blipFill>
        <p:spPr>
          <a:xfrm flipH="1">
            <a:off x="6123310" y="0"/>
            <a:ext cx="1734001" cy="898532"/>
          </a:xfrm>
          <a:prstGeom prst="rect">
            <a:avLst/>
          </a:prstGeom>
        </p:spPr>
      </p:pic>
      <p:pic>
        <p:nvPicPr>
          <p:cNvPr id="26" name="Graphic 25">
            <a:extLst>
              <a:ext uri="{FF2B5EF4-FFF2-40B4-BE49-F238E27FC236}">
                <a16:creationId xmlns:a16="http://schemas.microsoft.com/office/drawing/2014/main" id="{3A03212E-AC65-448C-3E8D-D7570267FF89}"/>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40585"/>
          <a:stretch/>
        </p:blipFill>
        <p:spPr>
          <a:xfrm>
            <a:off x="0" y="0"/>
            <a:ext cx="6589458" cy="6859588"/>
          </a:xfrm>
          <a:prstGeom prst="rect">
            <a:avLst/>
          </a:prstGeom>
          <a:effectLst>
            <a:outerShdw blurRad="254000" dist="38100" dir="2700000" sx="104000" sy="104000" algn="tl" rotWithShape="0">
              <a:prstClr val="black">
                <a:alpha val="40000"/>
              </a:prstClr>
            </a:outerShdw>
          </a:effectLst>
        </p:spPr>
      </p:pic>
      <p:pic>
        <p:nvPicPr>
          <p:cNvPr id="2" name="Graphic 1">
            <a:extLst>
              <a:ext uri="{FF2B5EF4-FFF2-40B4-BE49-F238E27FC236}">
                <a16:creationId xmlns:a16="http://schemas.microsoft.com/office/drawing/2014/main" id="{D369A012-BCE1-DCE8-920C-F523ED1C567E}"/>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30680" y="3531426"/>
            <a:ext cx="4524687" cy="3298478"/>
          </a:xfrm>
          <a:prstGeom prst="rect">
            <a:avLst/>
          </a:prstGeom>
        </p:spPr>
      </p:pic>
      <p:pic>
        <p:nvPicPr>
          <p:cNvPr id="18" name="Picture 6">
            <a:extLst>
              <a:ext uri="{FF2B5EF4-FFF2-40B4-BE49-F238E27FC236}">
                <a16:creationId xmlns:a16="http://schemas.microsoft.com/office/drawing/2014/main" id="{8CA21067-FE36-235F-EBCD-BC91A61FD92F}"/>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2695526" y="260354"/>
            <a:ext cx="1170000" cy="468000"/>
          </a:xfrm>
          <a:prstGeom prst="rect">
            <a:avLst/>
          </a:prstGeom>
        </p:spPr>
      </p:pic>
      <p:grpSp>
        <p:nvGrpSpPr>
          <p:cNvPr id="19" name="Group 18">
            <a:extLst>
              <a:ext uri="{FF2B5EF4-FFF2-40B4-BE49-F238E27FC236}">
                <a16:creationId xmlns:a16="http://schemas.microsoft.com/office/drawing/2014/main" id="{A1B703D0-BBE0-470E-E12F-E6898435AD9B}"/>
              </a:ext>
            </a:extLst>
          </p:cNvPr>
          <p:cNvGrpSpPr>
            <a:grpSpLocks noChangeAspect="1"/>
          </p:cNvGrpSpPr>
          <p:nvPr userDrawn="1"/>
        </p:nvGrpSpPr>
        <p:grpSpPr>
          <a:xfrm>
            <a:off x="258185" y="264049"/>
            <a:ext cx="2434049" cy="460610"/>
            <a:chOff x="89771" y="2007276"/>
            <a:chExt cx="2857363" cy="540716"/>
          </a:xfrm>
        </p:grpSpPr>
        <p:pic>
          <p:nvPicPr>
            <p:cNvPr id="20" name="Picture 19" descr="A black background with blue text&#10;&#10;Description automatically generated">
              <a:extLst>
                <a:ext uri="{FF2B5EF4-FFF2-40B4-BE49-F238E27FC236}">
                  <a16:creationId xmlns:a16="http://schemas.microsoft.com/office/drawing/2014/main" id="{2ED839CF-0293-7563-3621-1469D54D674A}"/>
                </a:ext>
              </a:extLst>
            </p:cNvPr>
            <p:cNvPicPr>
              <a:picLocks noChangeAspect="1"/>
            </p:cNvPicPr>
            <p:nvPr/>
          </p:nvPicPr>
          <p:blipFill>
            <a:blip r:embed="rId15"/>
            <a:srcRect t="22185" r="72326" b="22185"/>
            <a:stretch/>
          </p:blipFill>
          <p:spPr>
            <a:xfrm>
              <a:off x="89771" y="2007276"/>
              <a:ext cx="794149" cy="540716"/>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53ED3DE-CAC1-AB07-A0BA-E8704F57783F}"/>
                </a:ext>
              </a:extLst>
            </p:cNvPr>
            <p:cNvPicPr>
              <a:picLocks noChangeAspect="1"/>
            </p:cNvPicPr>
            <p:nvPr/>
          </p:nvPicPr>
          <p:blipFill>
            <a:blip r:embed="rId16"/>
            <a:srcRect l="28396" t="22185" r="430" b="22186"/>
            <a:stretch/>
          </p:blipFill>
          <p:spPr>
            <a:xfrm>
              <a:off x="904616" y="2007276"/>
              <a:ext cx="2042518" cy="540716"/>
            </a:xfrm>
            <a:prstGeom prst="rect">
              <a:avLst/>
            </a:prstGeom>
          </p:spPr>
        </p:pic>
      </p:grpSp>
    </p:spTree>
    <p:extLst>
      <p:ext uri="{BB962C8B-B14F-4D97-AF65-F5344CB8AC3E}">
        <p14:creationId xmlns:p14="http://schemas.microsoft.com/office/powerpoint/2010/main" val="1532133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rgbClr val="FFF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AA9C5F-A210-BE5F-0798-A48978661755}"/>
              </a:ext>
            </a:extLst>
          </p:cNvPr>
          <p:cNvPicPr>
            <a:picLocks noChangeAspect="1"/>
          </p:cNvPicPr>
          <p:nvPr userDrawn="1"/>
        </p:nvPicPr>
        <p:blipFill>
          <a:blip r:embed="rId2"/>
          <a:srcRect l="6129" r="6129"/>
          <a:stretch/>
        </p:blipFill>
        <p:spPr>
          <a:xfrm>
            <a:off x="4151172" y="1"/>
            <a:ext cx="8044001" cy="6875648"/>
          </a:xfrm>
          <a:prstGeom prst="rect">
            <a:avLst/>
          </a:prstGeom>
        </p:spPr>
      </p:pic>
      <p:sp>
        <p:nvSpPr>
          <p:cNvPr id="7" name="Rectangle: Rounded Corners 6">
            <a:extLst>
              <a:ext uri="{FF2B5EF4-FFF2-40B4-BE49-F238E27FC236}">
                <a16:creationId xmlns:a16="http://schemas.microsoft.com/office/drawing/2014/main" id="{87DED5DF-4B3B-246B-2A36-B53AD0A70D91}"/>
              </a:ext>
            </a:extLst>
          </p:cNvPr>
          <p:cNvSpPr/>
          <p:nvPr userDrawn="1"/>
        </p:nvSpPr>
        <p:spPr>
          <a:xfrm flipH="1" flipV="1">
            <a:off x="3968869" y="-2868"/>
            <a:ext cx="8226304" cy="4056261"/>
          </a:xfrm>
          <a:prstGeom prst="roundRect">
            <a:avLst>
              <a:gd name="adj" fmla="val 0"/>
            </a:avLst>
          </a:prstGeom>
          <a:gradFill flip="none" rotWithShape="1">
            <a:gsLst>
              <a:gs pos="12000">
                <a:sysClr val="window" lastClr="FFFFFF">
                  <a:lumMod val="100000"/>
                </a:sysClr>
              </a:gs>
              <a:gs pos="100000">
                <a:sysClr val="window" lastClr="FFFFFF">
                  <a:alpha val="0"/>
                </a:sysClr>
              </a:gs>
            </a:gsLst>
            <a:lin ang="16200000" scaled="1"/>
            <a:tileRect/>
          </a:gradFill>
          <a:ln w="12700" cap="flat" cmpd="sng" algn="ctr">
            <a:noFill/>
            <a:prstDash val="solid"/>
            <a:miter lim="800000"/>
          </a:ln>
          <a:effectLst/>
        </p:spPr>
        <p:txBody>
          <a:bodyPr rtlCol="0" anchor="ct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pic>
        <p:nvPicPr>
          <p:cNvPr id="8" name="Graphic 7">
            <a:extLst>
              <a:ext uri="{FF2B5EF4-FFF2-40B4-BE49-F238E27FC236}">
                <a16:creationId xmlns:a16="http://schemas.microsoft.com/office/drawing/2014/main" id="{2679569F-E79C-9382-9B85-6C6AA144BE9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0154" y="-18260"/>
            <a:ext cx="3128593" cy="3044702"/>
          </a:xfrm>
          <a:prstGeom prst="rect">
            <a:avLst/>
          </a:prstGeom>
        </p:spPr>
      </p:pic>
      <p:grpSp>
        <p:nvGrpSpPr>
          <p:cNvPr id="17" name="Graphic 21">
            <a:extLst>
              <a:ext uri="{FF2B5EF4-FFF2-40B4-BE49-F238E27FC236}">
                <a16:creationId xmlns:a16="http://schemas.microsoft.com/office/drawing/2014/main" id="{2A924769-578F-7714-233C-7D538092259D}"/>
              </a:ext>
            </a:extLst>
          </p:cNvPr>
          <p:cNvGrpSpPr/>
          <p:nvPr/>
        </p:nvGrpSpPr>
        <p:grpSpPr>
          <a:xfrm>
            <a:off x="6251574" y="5568414"/>
            <a:ext cx="6986194" cy="1245164"/>
            <a:chOff x="7732905" y="278371"/>
            <a:chExt cx="3910202" cy="696944"/>
          </a:xfrm>
          <a:solidFill>
            <a:srgbClr val="FFF0C2"/>
          </a:solidFill>
        </p:grpSpPr>
        <p:sp>
          <p:nvSpPr>
            <p:cNvPr id="19" name="Freeform: Shape 18">
              <a:extLst>
                <a:ext uri="{FF2B5EF4-FFF2-40B4-BE49-F238E27FC236}">
                  <a16:creationId xmlns:a16="http://schemas.microsoft.com/office/drawing/2014/main" id="{F19E2AA4-BE79-0380-B1F3-AEC66F95C2BA}"/>
                </a:ext>
              </a:extLst>
            </p:cNvPr>
            <p:cNvSpPr/>
            <p:nvPr/>
          </p:nvSpPr>
          <p:spPr>
            <a:xfrm>
              <a:off x="7732905" y="278371"/>
              <a:ext cx="3910202" cy="696944"/>
            </a:xfrm>
            <a:custGeom>
              <a:avLst/>
              <a:gdLst>
                <a:gd name="connsiteX0" fmla="*/ 58579 w 3910202"/>
                <a:gd name="connsiteY0" fmla="*/ 579882 h 696944"/>
                <a:gd name="connsiteX1" fmla="*/ 158782 w 3910202"/>
                <a:gd name="connsiteY1" fmla="*/ 579882 h 696944"/>
                <a:gd name="connsiteX2" fmla="*/ 156972 w 3910202"/>
                <a:gd name="connsiteY2" fmla="*/ 557689 h 696944"/>
                <a:gd name="connsiteX3" fmla="*/ 296418 w 3910202"/>
                <a:gd name="connsiteY3" fmla="*/ 418243 h 696944"/>
                <a:gd name="connsiteX4" fmla="*/ 373380 w 3910202"/>
                <a:gd name="connsiteY4" fmla="*/ 441389 h 696944"/>
                <a:gd name="connsiteX5" fmla="*/ 455771 w 3910202"/>
                <a:gd name="connsiteY5" fmla="*/ 378428 h 696944"/>
                <a:gd name="connsiteX6" fmla="*/ 491585 w 3910202"/>
                <a:gd name="connsiteY6" fmla="*/ 386239 h 696944"/>
                <a:gd name="connsiteX7" fmla="*/ 734568 w 3910202"/>
                <a:gd name="connsiteY7" fmla="*/ 196310 h 696944"/>
                <a:gd name="connsiteX8" fmla="*/ 941832 w 3910202"/>
                <a:gd name="connsiteY8" fmla="*/ 306229 h 696944"/>
                <a:gd name="connsiteX9" fmla="*/ 1043273 w 3910202"/>
                <a:gd name="connsiteY9" fmla="*/ 261747 h 696944"/>
                <a:gd name="connsiteX10" fmla="*/ 1144048 w 3910202"/>
                <a:gd name="connsiteY10" fmla="*/ 305467 h 696944"/>
                <a:gd name="connsiteX11" fmla="*/ 1489901 w 3910202"/>
                <a:gd name="connsiteY11" fmla="*/ 0 h 696944"/>
                <a:gd name="connsiteX12" fmla="*/ 1838420 w 3910202"/>
                <a:gd name="connsiteY12" fmla="*/ 348520 h 696944"/>
                <a:gd name="connsiteX13" fmla="*/ 1837658 w 3910202"/>
                <a:gd name="connsiteY13" fmla="*/ 371094 h 696944"/>
                <a:gd name="connsiteX14" fmla="*/ 1838706 w 3910202"/>
                <a:gd name="connsiteY14" fmla="*/ 370904 h 696944"/>
                <a:gd name="connsiteX15" fmla="*/ 1953578 w 3910202"/>
                <a:gd name="connsiteY15" fmla="*/ 264605 h 696944"/>
                <a:gd name="connsiteX16" fmla="*/ 2068830 w 3910202"/>
                <a:gd name="connsiteY16" fmla="*/ 379857 h 696944"/>
                <a:gd name="connsiteX17" fmla="*/ 2066639 w 3910202"/>
                <a:gd name="connsiteY17" fmla="*/ 402050 h 696944"/>
                <a:gd name="connsiteX18" fmla="*/ 2090166 w 3910202"/>
                <a:gd name="connsiteY18" fmla="*/ 398336 h 696944"/>
                <a:gd name="connsiteX19" fmla="*/ 2165604 w 3910202"/>
                <a:gd name="connsiteY19" fmla="*/ 473774 h 696944"/>
                <a:gd name="connsiteX20" fmla="*/ 2162556 w 3910202"/>
                <a:gd name="connsiteY20" fmla="*/ 495110 h 696944"/>
                <a:gd name="connsiteX21" fmla="*/ 2324957 w 3910202"/>
                <a:gd name="connsiteY21" fmla="*/ 495110 h 696944"/>
                <a:gd name="connsiteX22" fmla="*/ 2322100 w 3910202"/>
                <a:gd name="connsiteY22" fmla="*/ 475202 h 696944"/>
                <a:gd name="connsiteX23" fmla="*/ 2373344 w 3910202"/>
                <a:gd name="connsiteY23" fmla="*/ 406908 h 696944"/>
                <a:gd name="connsiteX24" fmla="*/ 2470023 w 3910202"/>
                <a:gd name="connsiteY24" fmla="*/ 313087 h 696944"/>
                <a:gd name="connsiteX25" fmla="*/ 2528126 w 3910202"/>
                <a:gd name="connsiteY25" fmla="*/ 332423 h 696944"/>
                <a:gd name="connsiteX26" fmla="*/ 2656428 w 3910202"/>
                <a:gd name="connsiteY26" fmla="*/ 270415 h 696944"/>
                <a:gd name="connsiteX27" fmla="*/ 2673572 w 3910202"/>
                <a:gd name="connsiteY27" fmla="*/ 271272 h 696944"/>
                <a:gd name="connsiteX28" fmla="*/ 2983611 w 3910202"/>
                <a:gd name="connsiteY28" fmla="*/ 45625 h 696944"/>
                <a:gd name="connsiteX29" fmla="*/ 3293364 w 3910202"/>
                <a:gd name="connsiteY29" fmla="*/ 270415 h 696944"/>
                <a:gd name="connsiteX30" fmla="*/ 3312224 w 3910202"/>
                <a:gd name="connsiteY30" fmla="*/ 268891 h 696944"/>
                <a:gd name="connsiteX31" fmla="*/ 3426333 w 3910202"/>
                <a:gd name="connsiteY31" fmla="*/ 352901 h 696944"/>
                <a:gd name="connsiteX32" fmla="*/ 3461576 w 3910202"/>
                <a:gd name="connsiteY32" fmla="*/ 348520 h 696944"/>
                <a:gd name="connsiteX33" fmla="*/ 3601117 w 3910202"/>
                <a:gd name="connsiteY33" fmla="*/ 458057 h 696944"/>
                <a:gd name="connsiteX34" fmla="*/ 3605213 w 3910202"/>
                <a:gd name="connsiteY34" fmla="*/ 458057 h 696944"/>
                <a:gd name="connsiteX35" fmla="*/ 3605213 w 3910202"/>
                <a:gd name="connsiteY35" fmla="*/ 461486 h 696944"/>
                <a:gd name="connsiteX36" fmla="*/ 3633692 w 3910202"/>
                <a:gd name="connsiteY36" fmla="*/ 458057 h 696944"/>
                <a:gd name="connsiteX37" fmla="*/ 3753136 w 3910202"/>
                <a:gd name="connsiteY37" fmla="*/ 577501 h 696944"/>
                <a:gd name="connsiteX38" fmla="*/ 3753136 w 3910202"/>
                <a:gd name="connsiteY38" fmla="*/ 579787 h 696944"/>
                <a:gd name="connsiteX39" fmla="*/ 3851624 w 3910202"/>
                <a:gd name="connsiteY39" fmla="*/ 579787 h 696944"/>
                <a:gd name="connsiteX40" fmla="*/ 3910203 w 3910202"/>
                <a:gd name="connsiteY40" fmla="*/ 638365 h 696944"/>
                <a:gd name="connsiteX41" fmla="*/ 3910203 w 3910202"/>
                <a:gd name="connsiteY41" fmla="*/ 638365 h 696944"/>
                <a:gd name="connsiteX42" fmla="*/ 3851624 w 3910202"/>
                <a:gd name="connsiteY42" fmla="*/ 696944 h 696944"/>
                <a:gd name="connsiteX43" fmla="*/ 58579 w 3910202"/>
                <a:gd name="connsiteY43" fmla="*/ 696944 h 696944"/>
                <a:gd name="connsiteX44" fmla="*/ 0 w 3910202"/>
                <a:gd name="connsiteY44" fmla="*/ 638365 h 696944"/>
                <a:gd name="connsiteX45" fmla="*/ 0 w 3910202"/>
                <a:gd name="connsiteY45" fmla="*/ 638365 h 696944"/>
                <a:gd name="connsiteX46" fmla="*/ 58579 w 3910202"/>
                <a:gd name="connsiteY46" fmla="*/ 579787 h 69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202" h="696944">
                  <a:moveTo>
                    <a:pt x="58579" y="579882"/>
                  </a:moveTo>
                  <a:lnTo>
                    <a:pt x="158782" y="579882"/>
                  </a:lnTo>
                  <a:cubicBezTo>
                    <a:pt x="157639" y="572643"/>
                    <a:pt x="156972" y="565214"/>
                    <a:pt x="156972" y="557689"/>
                  </a:cubicBezTo>
                  <a:cubicBezTo>
                    <a:pt x="156972" y="480727"/>
                    <a:pt x="219361" y="418243"/>
                    <a:pt x="296418" y="418243"/>
                  </a:cubicBezTo>
                  <a:cubicBezTo>
                    <a:pt x="324898" y="418243"/>
                    <a:pt x="351282" y="426815"/>
                    <a:pt x="373380" y="441389"/>
                  </a:cubicBezTo>
                  <a:cubicBezTo>
                    <a:pt x="383191" y="405098"/>
                    <a:pt x="416338" y="378428"/>
                    <a:pt x="455771" y="378428"/>
                  </a:cubicBezTo>
                  <a:cubicBezTo>
                    <a:pt x="468535" y="378428"/>
                    <a:pt x="480727" y="381286"/>
                    <a:pt x="491585" y="386239"/>
                  </a:cubicBezTo>
                  <a:cubicBezTo>
                    <a:pt x="518636" y="277178"/>
                    <a:pt x="617125" y="196310"/>
                    <a:pt x="734568" y="196310"/>
                  </a:cubicBezTo>
                  <a:cubicBezTo>
                    <a:pt x="820769" y="196310"/>
                    <a:pt x="896779" y="239840"/>
                    <a:pt x="941832" y="306229"/>
                  </a:cubicBezTo>
                  <a:cubicBezTo>
                    <a:pt x="967073" y="278892"/>
                    <a:pt x="1003173" y="261747"/>
                    <a:pt x="1043273" y="261747"/>
                  </a:cubicBezTo>
                  <a:cubicBezTo>
                    <a:pt x="1083374" y="261747"/>
                    <a:pt x="1118902" y="278606"/>
                    <a:pt x="1144048" y="305467"/>
                  </a:cubicBezTo>
                  <a:cubicBezTo>
                    <a:pt x="1165193" y="133350"/>
                    <a:pt x="1311974" y="0"/>
                    <a:pt x="1489901" y="0"/>
                  </a:cubicBezTo>
                  <a:cubicBezTo>
                    <a:pt x="1682401" y="0"/>
                    <a:pt x="1838420" y="156019"/>
                    <a:pt x="1838420" y="348520"/>
                  </a:cubicBezTo>
                  <a:cubicBezTo>
                    <a:pt x="1838420" y="356045"/>
                    <a:pt x="1838135" y="363569"/>
                    <a:pt x="1837658" y="371094"/>
                  </a:cubicBezTo>
                  <a:lnTo>
                    <a:pt x="1838706" y="370904"/>
                  </a:lnTo>
                  <a:cubicBezTo>
                    <a:pt x="1843278" y="311468"/>
                    <a:pt x="1892999" y="264605"/>
                    <a:pt x="1953578" y="264605"/>
                  </a:cubicBezTo>
                  <a:cubicBezTo>
                    <a:pt x="2017205" y="264605"/>
                    <a:pt x="2068830" y="316230"/>
                    <a:pt x="2068830" y="379857"/>
                  </a:cubicBezTo>
                  <a:cubicBezTo>
                    <a:pt x="2068830" y="387477"/>
                    <a:pt x="2068068" y="394907"/>
                    <a:pt x="2066639" y="402050"/>
                  </a:cubicBezTo>
                  <a:cubicBezTo>
                    <a:pt x="2074069" y="399669"/>
                    <a:pt x="2081879" y="398336"/>
                    <a:pt x="2090166" y="398336"/>
                  </a:cubicBezTo>
                  <a:cubicBezTo>
                    <a:pt x="2131790" y="398336"/>
                    <a:pt x="2165604" y="432054"/>
                    <a:pt x="2165604" y="473774"/>
                  </a:cubicBezTo>
                  <a:cubicBezTo>
                    <a:pt x="2165604" y="481203"/>
                    <a:pt x="2164556" y="488347"/>
                    <a:pt x="2162556" y="495110"/>
                  </a:cubicBezTo>
                  <a:lnTo>
                    <a:pt x="2324957" y="495110"/>
                  </a:lnTo>
                  <a:cubicBezTo>
                    <a:pt x="2323148" y="488823"/>
                    <a:pt x="2322100" y="482060"/>
                    <a:pt x="2322100" y="475202"/>
                  </a:cubicBezTo>
                  <a:cubicBezTo>
                    <a:pt x="2322100" y="442817"/>
                    <a:pt x="2343722" y="415481"/>
                    <a:pt x="2373344" y="406908"/>
                  </a:cubicBezTo>
                  <a:cubicBezTo>
                    <a:pt x="2374868" y="354806"/>
                    <a:pt x="2417540" y="313087"/>
                    <a:pt x="2470023" y="313087"/>
                  </a:cubicBezTo>
                  <a:cubicBezTo>
                    <a:pt x="2491835" y="313087"/>
                    <a:pt x="2511933" y="320326"/>
                    <a:pt x="2528126" y="332423"/>
                  </a:cubicBezTo>
                  <a:cubicBezTo>
                    <a:pt x="2558129" y="294608"/>
                    <a:pt x="2604421" y="270415"/>
                    <a:pt x="2656428" y="270415"/>
                  </a:cubicBezTo>
                  <a:cubicBezTo>
                    <a:pt x="2662238" y="270415"/>
                    <a:pt x="2667953" y="270701"/>
                    <a:pt x="2673572" y="271272"/>
                  </a:cubicBezTo>
                  <a:cubicBezTo>
                    <a:pt x="2715768" y="140303"/>
                    <a:pt x="2838641" y="45625"/>
                    <a:pt x="2983611" y="45625"/>
                  </a:cubicBezTo>
                  <a:cubicBezTo>
                    <a:pt x="3128582" y="45625"/>
                    <a:pt x="3250883" y="139922"/>
                    <a:pt x="3293364" y="270415"/>
                  </a:cubicBezTo>
                  <a:cubicBezTo>
                    <a:pt x="3299460" y="269462"/>
                    <a:pt x="3305747" y="268891"/>
                    <a:pt x="3312224" y="268891"/>
                  </a:cubicBezTo>
                  <a:cubicBezTo>
                    <a:pt x="3365849" y="268891"/>
                    <a:pt x="3411284" y="304229"/>
                    <a:pt x="3426333" y="352901"/>
                  </a:cubicBezTo>
                  <a:cubicBezTo>
                    <a:pt x="3437573" y="350044"/>
                    <a:pt x="3449384" y="348520"/>
                    <a:pt x="3461576" y="348520"/>
                  </a:cubicBezTo>
                  <a:cubicBezTo>
                    <a:pt x="3529203" y="348520"/>
                    <a:pt x="3585782" y="395192"/>
                    <a:pt x="3601117" y="458057"/>
                  </a:cubicBezTo>
                  <a:lnTo>
                    <a:pt x="3605213" y="458057"/>
                  </a:lnTo>
                  <a:lnTo>
                    <a:pt x="3605213" y="461486"/>
                  </a:lnTo>
                  <a:cubicBezTo>
                    <a:pt x="3614357" y="459296"/>
                    <a:pt x="3623882" y="458057"/>
                    <a:pt x="3633692" y="458057"/>
                  </a:cubicBezTo>
                  <a:cubicBezTo>
                    <a:pt x="3699701" y="458057"/>
                    <a:pt x="3753136" y="511588"/>
                    <a:pt x="3753136" y="577501"/>
                  </a:cubicBezTo>
                  <a:cubicBezTo>
                    <a:pt x="3753136" y="578263"/>
                    <a:pt x="3753136" y="579025"/>
                    <a:pt x="3753136" y="579787"/>
                  </a:cubicBezTo>
                  <a:lnTo>
                    <a:pt x="3851624" y="579787"/>
                  </a:lnTo>
                  <a:cubicBezTo>
                    <a:pt x="3883819" y="579787"/>
                    <a:pt x="3910203" y="606171"/>
                    <a:pt x="3910203" y="638365"/>
                  </a:cubicBezTo>
                  <a:lnTo>
                    <a:pt x="3910203" y="638365"/>
                  </a:lnTo>
                  <a:cubicBezTo>
                    <a:pt x="3910203" y="670560"/>
                    <a:pt x="3883819" y="696944"/>
                    <a:pt x="3851624" y="696944"/>
                  </a:cubicBezTo>
                  <a:lnTo>
                    <a:pt x="58579" y="696944"/>
                  </a:lnTo>
                  <a:cubicBezTo>
                    <a:pt x="26384" y="696944"/>
                    <a:pt x="0" y="670560"/>
                    <a:pt x="0" y="638365"/>
                  </a:cubicBezTo>
                  <a:lnTo>
                    <a:pt x="0" y="638365"/>
                  </a:lnTo>
                  <a:cubicBezTo>
                    <a:pt x="0" y="606171"/>
                    <a:pt x="26384" y="579787"/>
                    <a:pt x="58579" y="579787"/>
                  </a:cubicBezTo>
                  <a:close/>
                </a:path>
              </a:pathLst>
            </a:custGeom>
            <a:gradFill>
              <a:gsLst>
                <a:gs pos="12000">
                  <a:srgbClr val="FFD966"/>
                </a:gs>
                <a:gs pos="51000">
                  <a:srgbClr val="FFF0C2"/>
                </a:gs>
              </a:gsLst>
              <a:lin ang="16200000" scaled="1"/>
            </a:gradFill>
            <a:ln w="9525" cap="flat">
              <a:noFill/>
              <a:prstDash val="solid"/>
              <a:miter/>
            </a:ln>
          </p:spPr>
          <p:txBody>
            <a:bodyPr rtlCol="0" anchor="ctr"/>
            <a:lstStyle/>
            <a:p>
              <a:endParaRPr lang="en-ID" sz="2100"/>
            </a:p>
          </p:txBody>
        </p:sp>
        <p:sp>
          <p:nvSpPr>
            <p:cNvPr id="22" name="Freeform: Shape 21">
              <a:extLst>
                <a:ext uri="{FF2B5EF4-FFF2-40B4-BE49-F238E27FC236}">
                  <a16:creationId xmlns:a16="http://schemas.microsoft.com/office/drawing/2014/main" id="{F011DD2E-0C0B-5873-2252-F5A407792750}"/>
                </a:ext>
              </a:extLst>
            </p:cNvPr>
            <p:cNvSpPr/>
            <p:nvPr/>
          </p:nvSpPr>
          <p:spPr>
            <a:xfrm>
              <a:off x="10289758" y="436779"/>
              <a:ext cx="82486" cy="81343"/>
            </a:xfrm>
            <a:custGeom>
              <a:avLst/>
              <a:gdLst>
                <a:gd name="connsiteX0" fmla="*/ 40672 w 82486"/>
                <a:gd name="connsiteY0" fmla="*/ 0 h 81343"/>
                <a:gd name="connsiteX1" fmla="*/ 41815 w 82486"/>
                <a:gd name="connsiteY1" fmla="*/ 0 h 81343"/>
                <a:gd name="connsiteX2" fmla="*/ 82487 w 82486"/>
                <a:gd name="connsiteY2" fmla="*/ 40672 h 81343"/>
                <a:gd name="connsiteX3" fmla="*/ 82487 w 82486"/>
                <a:gd name="connsiteY3" fmla="*/ 40672 h 81343"/>
                <a:gd name="connsiteX4" fmla="*/ 41815 w 82486"/>
                <a:gd name="connsiteY4" fmla="*/ 81344 h 81343"/>
                <a:gd name="connsiteX5" fmla="*/ 40672 w 82486"/>
                <a:gd name="connsiteY5" fmla="*/ 81344 h 81343"/>
                <a:gd name="connsiteX6" fmla="*/ 0 w 82486"/>
                <a:gd name="connsiteY6" fmla="*/ 40672 h 81343"/>
                <a:gd name="connsiteX7" fmla="*/ 0 w 82486"/>
                <a:gd name="connsiteY7" fmla="*/ 40672 h 81343"/>
                <a:gd name="connsiteX8" fmla="*/ 40672 w 82486"/>
                <a:gd name="connsiteY8" fmla="*/ 0 h 8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486" h="81343">
                  <a:moveTo>
                    <a:pt x="40672" y="0"/>
                  </a:moveTo>
                  <a:lnTo>
                    <a:pt x="41815" y="0"/>
                  </a:lnTo>
                  <a:cubicBezTo>
                    <a:pt x="64198" y="0"/>
                    <a:pt x="82487" y="18288"/>
                    <a:pt x="82487" y="40672"/>
                  </a:cubicBezTo>
                  <a:lnTo>
                    <a:pt x="82487" y="40672"/>
                  </a:lnTo>
                  <a:cubicBezTo>
                    <a:pt x="82487" y="63056"/>
                    <a:pt x="64198" y="81344"/>
                    <a:pt x="41815" y="81344"/>
                  </a:cubicBezTo>
                  <a:lnTo>
                    <a:pt x="40672" y="81344"/>
                  </a:lnTo>
                  <a:cubicBezTo>
                    <a:pt x="18288" y="81344"/>
                    <a:pt x="0" y="63056"/>
                    <a:pt x="0" y="40672"/>
                  </a:cubicBezTo>
                  <a:lnTo>
                    <a:pt x="0" y="40672"/>
                  </a:lnTo>
                  <a:cubicBezTo>
                    <a:pt x="0" y="18288"/>
                    <a:pt x="18288" y="0"/>
                    <a:pt x="40672" y="0"/>
                  </a:cubicBezTo>
                  <a:close/>
                </a:path>
              </a:pathLst>
            </a:custGeom>
            <a:grpFill/>
            <a:ln w="9525" cap="flat">
              <a:noFill/>
              <a:prstDash val="solid"/>
              <a:miter/>
            </a:ln>
          </p:spPr>
          <p:txBody>
            <a:bodyPr rtlCol="0" anchor="ctr"/>
            <a:lstStyle/>
            <a:p>
              <a:endParaRPr lang="en-ID" sz="2100"/>
            </a:p>
          </p:txBody>
        </p:sp>
      </p:grpSp>
      <p:sp>
        <p:nvSpPr>
          <p:cNvPr id="18" name="Freeform: Shape 17">
            <a:extLst>
              <a:ext uri="{FF2B5EF4-FFF2-40B4-BE49-F238E27FC236}">
                <a16:creationId xmlns:a16="http://schemas.microsoft.com/office/drawing/2014/main" id="{1536F401-14F4-671C-4C1B-83CF02CD682F}"/>
              </a:ext>
            </a:extLst>
          </p:cNvPr>
          <p:cNvSpPr/>
          <p:nvPr/>
        </p:nvSpPr>
        <p:spPr>
          <a:xfrm>
            <a:off x="6877724" y="6002485"/>
            <a:ext cx="5668837" cy="1149695"/>
          </a:xfrm>
          <a:custGeom>
            <a:avLst/>
            <a:gdLst>
              <a:gd name="connsiteX0" fmla="*/ 1956721 w 3172872"/>
              <a:gd name="connsiteY0" fmla="*/ 359093 h 643508"/>
              <a:gd name="connsiteX1" fmla="*/ 1911477 w 3172872"/>
              <a:gd name="connsiteY1" fmla="*/ 419386 h 643508"/>
              <a:gd name="connsiteX2" fmla="*/ 1913954 w 3172872"/>
              <a:gd name="connsiteY2" fmla="*/ 437007 h 643508"/>
              <a:gd name="connsiteX3" fmla="*/ 1770602 w 3172872"/>
              <a:gd name="connsiteY3" fmla="*/ 437007 h 643508"/>
              <a:gd name="connsiteX4" fmla="*/ 1773269 w 3172872"/>
              <a:gd name="connsiteY4" fmla="*/ 418147 h 643508"/>
              <a:gd name="connsiteX5" fmla="*/ 1706689 w 3172872"/>
              <a:gd name="connsiteY5" fmla="*/ 351568 h 643508"/>
              <a:gd name="connsiteX6" fmla="*/ 1685925 w 3172872"/>
              <a:gd name="connsiteY6" fmla="*/ 354902 h 643508"/>
              <a:gd name="connsiteX7" fmla="*/ 1687830 w 3172872"/>
              <a:gd name="connsiteY7" fmla="*/ 335280 h 643508"/>
              <a:gd name="connsiteX8" fmla="*/ 1586103 w 3172872"/>
              <a:gd name="connsiteY8" fmla="*/ 233553 h 643508"/>
              <a:gd name="connsiteX9" fmla="*/ 1484662 w 3172872"/>
              <a:gd name="connsiteY9" fmla="*/ 327374 h 643508"/>
              <a:gd name="connsiteX10" fmla="*/ 1483709 w 3172872"/>
              <a:gd name="connsiteY10" fmla="*/ 327565 h 643508"/>
              <a:gd name="connsiteX11" fmla="*/ 1484376 w 3172872"/>
              <a:gd name="connsiteY11" fmla="*/ 307658 h 643508"/>
              <a:gd name="connsiteX12" fmla="*/ 1440942 w 3172872"/>
              <a:gd name="connsiteY12" fmla="*/ 150019 h 643508"/>
              <a:gd name="connsiteX13" fmla="*/ 1438942 w 3172872"/>
              <a:gd name="connsiteY13" fmla="*/ 164402 h 643508"/>
              <a:gd name="connsiteX14" fmla="*/ 1437894 w 3172872"/>
              <a:gd name="connsiteY14" fmla="*/ 164592 h 643508"/>
              <a:gd name="connsiteX15" fmla="*/ 1438561 w 3172872"/>
              <a:gd name="connsiteY15" fmla="*/ 146113 h 643508"/>
              <a:gd name="connsiteX16" fmla="*/ 1176718 w 3172872"/>
              <a:gd name="connsiteY16" fmla="*/ 0 h 643508"/>
              <a:gd name="connsiteX17" fmla="*/ 871347 w 3172872"/>
              <a:gd name="connsiteY17" fmla="*/ 269748 h 643508"/>
              <a:gd name="connsiteX18" fmla="*/ 782384 w 3172872"/>
              <a:gd name="connsiteY18" fmla="*/ 231077 h 643508"/>
              <a:gd name="connsiteX19" fmla="*/ 692849 w 3172872"/>
              <a:gd name="connsiteY19" fmla="*/ 270320 h 643508"/>
              <a:gd name="connsiteX20" fmla="*/ 509873 w 3172872"/>
              <a:gd name="connsiteY20" fmla="*/ 173355 h 643508"/>
              <a:gd name="connsiteX21" fmla="*/ 295370 w 3172872"/>
              <a:gd name="connsiteY21" fmla="*/ 340995 h 643508"/>
              <a:gd name="connsiteX22" fmla="*/ 263747 w 3172872"/>
              <a:gd name="connsiteY22" fmla="*/ 334042 h 643508"/>
              <a:gd name="connsiteX23" fmla="*/ 190976 w 3172872"/>
              <a:gd name="connsiteY23" fmla="*/ 389668 h 643508"/>
              <a:gd name="connsiteX24" fmla="*/ 123063 w 3172872"/>
              <a:gd name="connsiteY24" fmla="*/ 369189 h 643508"/>
              <a:gd name="connsiteX25" fmla="*/ 0 w 3172872"/>
              <a:gd name="connsiteY25" fmla="*/ 490442 h 643508"/>
              <a:gd name="connsiteX26" fmla="*/ 1190625 w 3172872"/>
              <a:gd name="connsiteY26" fmla="*/ 490442 h 643508"/>
              <a:gd name="connsiteX27" fmla="*/ 1216914 w 3172872"/>
              <a:gd name="connsiteY27" fmla="*/ 516731 h 643508"/>
              <a:gd name="connsiteX28" fmla="*/ 1190625 w 3172872"/>
              <a:gd name="connsiteY28" fmla="*/ 543020 h 643508"/>
              <a:gd name="connsiteX29" fmla="*/ 1117664 w 3172872"/>
              <a:gd name="connsiteY29" fmla="*/ 543020 h 643508"/>
              <a:gd name="connsiteX30" fmla="*/ 1067467 w 3172872"/>
              <a:gd name="connsiteY30" fmla="*/ 593217 h 643508"/>
              <a:gd name="connsiteX31" fmla="*/ 1067467 w 3172872"/>
              <a:gd name="connsiteY31" fmla="*/ 593217 h 643508"/>
              <a:gd name="connsiteX32" fmla="*/ 1117664 w 3172872"/>
              <a:gd name="connsiteY32" fmla="*/ 643414 h 643508"/>
              <a:gd name="connsiteX33" fmla="*/ 2929033 w 3172872"/>
              <a:gd name="connsiteY33" fmla="*/ 643414 h 643508"/>
              <a:gd name="connsiteX34" fmla="*/ 2979230 w 3172872"/>
              <a:gd name="connsiteY34" fmla="*/ 593217 h 643508"/>
              <a:gd name="connsiteX35" fmla="*/ 2979230 w 3172872"/>
              <a:gd name="connsiteY35" fmla="*/ 593217 h 643508"/>
              <a:gd name="connsiteX36" fmla="*/ 2929033 w 3172872"/>
              <a:gd name="connsiteY36" fmla="*/ 543020 h 643508"/>
              <a:gd name="connsiteX37" fmla="*/ 2826353 w 3172872"/>
              <a:gd name="connsiteY37" fmla="*/ 543020 h 643508"/>
              <a:gd name="connsiteX38" fmla="*/ 2800064 w 3172872"/>
              <a:gd name="connsiteY38" fmla="*/ 516731 h 643508"/>
              <a:gd name="connsiteX39" fmla="*/ 2826353 w 3172872"/>
              <a:gd name="connsiteY39" fmla="*/ 490442 h 643508"/>
              <a:gd name="connsiteX40" fmla="*/ 3172873 w 3172872"/>
              <a:gd name="connsiteY40" fmla="*/ 490442 h 643508"/>
              <a:gd name="connsiteX41" fmla="*/ 3069146 w 3172872"/>
              <a:gd name="connsiteY41" fmla="*/ 404336 h 643508"/>
              <a:gd name="connsiteX42" fmla="*/ 3043999 w 3172872"/>
              <a:gd name="connsiteY42" fmla="*/ 407384 h 643508"/>
              <a:gd name="connsiteX43" fmla="*/ 3043999 w 3172872"/>
              <a:gd name="connsiteY43" fmla="*/ 404336 h 643508"/>
              <a:gd name="connsiteX44" fmla="*/ 3040380 w 3172872"/>
              <a:gd name="connsiteY44" fmla="*/ 404336 h 643508"/>
              <a:gd name="connsiteX45" fmla="*/ 2917127 w 3172872"/>
              <a:gd name="connsiteY45" fmla="*/ 307658 h 643508"/>
              <a:gd name="connsiteX46" fmla="*/ 2885980 w 3172872"/>
              <a:gd name="connsiteY46" fmla="*/ 311468 h 643508"/>
              <a:gd name="connsiteX47" fmla="*/ 2785205 w 3172872"/>
              <a:gd name="connsiteY47" fmla="*/ 237268 h 643508"/>
              <a:gd name="connsiteX48" fmla="*/ 2768632 w 3172872"/>
              <a:gd name="connsiteY48" fmla="*/ 238601 h 643508"/>
              <a:gd name="connsiteX49" fmla="*/ 2495169 w 3172872"/>
              <a:gd name="connsiteY49" fmla="*/ 40100 h 643508"/>
              <a:gd name="connsiteX50" fmla="*/ 2221421 w 3172872"/>
              <a:gd name="connsiteY50" fmla="*/ 239268 h 643508"/>
              <a:gd name="connsiteX51" fmla="*/ 2206276 w 3172872"/>
              <a:gd name="connsiteY51" fmla="*/ 238506 h 643508"/>
              <a:gd name="connsiteX52" fmla="*/ 2093023 w 3172872"/>
              <a:gd name="connsiteY52" fmla="*/ 293275 h 643508"/>
              <a:gd name="connsiteX53" fmla="*/ 2041779 w 3172872"/>
              <a:gd name="connsiteY53" fmla="*/ 276225 h 643508"/>
              <a:gd name="connsiteX54" fmla="*/ 1956435 w 3172872"/>
              <a:gd name="connsiteY54" fmla="*/ 359093 h 643508"/>
              <a:gd name="connsiteX55" fmla="*/ 1956435 w 3172872"/>
              <a:gd name="connsiteY55" fmla="*/ 359093 h 643508"/>
              <a:gd name="connsiteX56" fmla="*/ 955643 w 3172872"/>
              <a:gd name="connsiteY56" fmla="*/ 543116 h 643508"/>
              <a:gd name="connsiteX57" fmla="*/ 1005840 w 3172872"/>
              <a:gd name="connsiteY57" fmla="*/ 593312 h 643508"/>
              <a:gd name="connsiteX58" fmla="*/ 1005840 w 3172872"/>
              <a:gd name="connsiteY58" fmla="*/ 593312 h 643508"/>
              <a:gd name="connsiteX59" fmla="*/ 955643 w 3172872"/>
              <a:gd name="connsiteY59" fmla="*/ 643509 h 643508"/>
              <a:gd name="connsiteX60" fmla="*/ 954310 w 3172872"/>
              <a:gd name="connsiteY60" fmla="*/ 643509 h 643508"/>
              <a:gd name="connsiteX61" fmla="*/ 904113 w 3172872"/>
              <a:gd name="connsiteY61" fmla="*/ 593312 h 643508"/>
              <a:gd name="connsiteX62" fmla="*/ 904113 w 3172872"/>
              <a:gd name="connsiteY62" fmla="*/ 593312 h 643508"/>
              <a:gd name="connsiteX63" fmla="*/ 954310 w 3172872"/>
              <a:gd name="connsiteY63" fmla="*/ 543116 h 643508"/>
              <a:gd name="connsiteX64" fmla="*/ 955643 w 3172872"/>
              <a:gd name="connsiteY64" fmla="*/ 543116 h 64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172872" h="643508">
                <a:moveTo>
                  <a:pt x="1956721" y="359093"/>
                </a:moveTo>
                <a:cubicBezTo>
                  <a:pt x="1930527" y="366712"/>
                  <a:pt x="1911477" y="390811"/>
                  <a:pt x="1911477" y="419386"/>
                </a:cubicBezTo>
                <a:cubicBezTo>
                  <a:pt x="1911477" y="425482"/>
                  <a:pt x="1912334" y="431387"/>
                  <a:pt x="1913954" y="437007"/>
                </a:cubicBezTo>
                <a:lnTo>
                  <a:pt x="1770602" y="437007"/>
                </a:lnTo>
                <a:cubicBezTo>
                  <a:pt x="1772317" y="431006"/>
                  <a:pt x="1773269" y="424720"/>
                  <a:pt x="1773269" y="418147"/>
                </a:cubicBezTo>
                <a:cubicBezTo>
                  <a:pt x="1773269" y="381381"/>
                  <a:pt x="1743456" y="351568"/>
                  <a:pt x="1706689" y="351568"/>
                </a:cubicBezTo>
                <a:cubicBezTo>
                  <a:pt x="1699451" y="351568"/>
                  <a:pt x="1692497" y="352711"/>
                  <a:pt x="1685925" y="354902"/>
                </a:cubicBezTo>
                <a:cubicBezTo>
                  <a:pt x="1687163" y="348520"/>
                  <a:pt x="1687830" y="342043"/>
                  <a:pt x="1687830" y="335280"/>
                </a:cubicBezTo>
                <a:cubicBezTo>
                  <a:pt x="1687830" y="279083"/>
                  <a:pt x="1642301" y="233553"/>
                  <a:pt x="1586103" y="233553"/>
                </a:cubicBezTo>
                <a:cubicBezTo>
                  <a:pt x="1529906" y="233553"/>
                  <a:pt x="1488662" y="274892"/>
                  <a:pt x="1484662" y="327374"/>
                </a:cubicBezTo>
                <a:lnTo>
                  <a:pt x="1483709" y="327565"/>
                </a:lnTo>
                <a:cubicBezTo>
                  <a:pt x="1484090" y="320993"/>
                  <a:pt x="1484376" y="314325"/>
                  <a:pt x="1484376" y="307658"/>
                </a:cubicBezTo>
                <a:cubicBezTo>
                  <a:pt x="1484376" y="250031"/>
                  <a:pt x="1468564" y="196120"/>
                  <a:pt x="1440942" y="150019"/>
                </a:cubicBezTo>
                <a:cubicBezTo>
                  <a:pt x="1439989" y="154686"/>
                  <a:pt x="1439323" y="159544"/>
                  <a:pt x="1438942" y="164402"/>
                </a:cubicBezTo>
                <a:lnTo>
                  <a:pt x="1437894" y="164592"/>
                </a:lnTo>
                <a:cubicBezTo>
                  <a:pt x="1438275" y="158496"/>
                  <a:pt x="1438561" y="152305"/>
                  <a:pt x="1438561" y="146113"/>
                </a:cubicBezTo>
                <a:cubicBezTo>
                  <a:pt x="1384364" y="58483"/>
                  <a:pt x="1287304" y="0"/>
                  <a:pt x="1176718" y="0"/>
                </a:cubicBezTo>
                <a:cubicBezTo>
                  <a:pt x="1019651" y="0"/>
                  <a:pt x="890111" y="117729"/>
                  <a:pt x="871347" y="269748"/>
                </a:cubicBezTo>
                <a:cubicBezTo>
                  <a:pt x="849154" y="245935"/>
                  <a:pt x="817436" y="231077"/>
                  <a:pt x="782384" y="231077"/>
                </a:cubicBezTo>
                <a:cubicBezTo>
                  <a:pt x="747332" y="231077"/>
                  <a:pt x="715137" y="246221"/>
                  <a:pt x="692849" y="270320"/>
                </a:cubicBezTo>
                <a:cubicBezTo>
                  <a:pt x="653129" y="211741"/>
                  <a:pt x="585978" y="173355"/>
                  <a:pt x="509873" y="173355"/>
                </a:cubicBezTo>
                <a:cubicBezTo>
                  <a:pt x="406241" y="173355"/>
                  <a:pt x="319183" y="244697"/>
                  <a:pt x="295370" y="340995"/>
                </a:cubicBezTo>
                <a:cubicBezTo>
                  <a:pt x="285750" y="336518"/>
                  <a:pt x="275082" y="334042"/>
                  <a:pt x="263747" y="334042"/>
                </a:cubicBezTo>
                <a:cubicBezTo>
                  <a:pt x="228981" y="334042"/>
                  <a:pt x="199739" y="357569"/>
                  <a:pt x="190976" y="389668"/>
                </a:cubicBezTo>
                <a:cubicBezTo>
                  <a:pt x="171545" y="376714"/>
                  <a:pt x="148114" y="369189"/>
                  <a:pt x="123063" y="369189"/>
                </a:cubicBezTo>
                <a:cubicBezTo>
                  <a:pt x="55721" y="369189"/>
                  <a:pt x="952" y="423291"/>
                  <a:pt x="0" y="490442"/>
                </a:cubicBezTo>
                <a:lnTo>
                  <a:pt x="1190625" y="490442"/>
                </a:lnTo>
                <a:cubicBezTo>
                  <a:pt x="1205103" y="490442"/>
                  <a:pt x="1216914" y="502253"/>
                  <a:pt x="1216914" y="516731"/>
                </a:cubicBezTo>
                <a:cubicBezTo>
                  <a:pt x="1216914" y="531209"/>
                  <a:pt x="1176528" y="543020"/>
                  <a:pt x="1190625" y="543020"/>
                </a:cubicBezTo>
                <a:lnTo>
                  <a:pt x="1117664" y="543020"/>
                </a:lnTo>
                <a:cubicBezTo>
                  <a:pt x="1090041" y="543020"/>
                  <a:pt x="1067467" y="565595"/>
                  <a:pt x="1067467" y="593217"/>
                </a:cubicBezTo>
                <a:lnTo>
                  <a:pt x="1067467" y="593217"/>
                </a:lnTo>
                <a:cubicBezTo>
                  <a:pt x="1067467" y="620840"/>
                  <a:pt x="1090041" y="643414"/>
                  <a:pt x="1117664" y="643414"/>
                </a:cubicBezTo>
                <a:lnTo>
                  <a:pt x="2929033" y="643414"/>
                </a:lnTo>
                <a:cubicBezTo>
                  <a:pt x="2956655" y="643414"/>
                  <a:pt x="2979230" y="620840"/>
                  <a:pt x="2979230" y="593217"/>
                </a:cubicBezTo>
                <a:lnTo>
                  <a:pt x="2979230" y="593217"/>
                </a:lnTo>
                <a:cubicBezTo>
                  <a:pt x="2979230" y="565595"/>
                  <a:pt x="2956655" y="543020"/>
                  <a:pt x="2929033" y="543020"/>
                </a:cubicBezTo>
                <a:lnTo>
                  <a:pt x="2826353" y="543020"/>
                </a:lnTo>
                <a:cubicBezTo>
                  <a:pt x="2811875" y="543020"/>
                  <a:pt x="2800064" y="531209"/>
                  <a:pt x="2800064" y="516731"/>
                </a:cubicBezTo>
                <a:cubicBezTo>
                  <a:pt x="2800064" y="502253"/>
                  <a:pt x="2843784" y="490442"/>
                  <a:pt x="2826353" y="490442"/>
                </a:cubicBezTo>
                <a:lnTo>
                  <a:pt x="3172873" y="490442"/>
                </a:lnTo>
                <a:cubicBezTo>
                  <a:pt x="3163824" y="441388"/>
                  <a:pt x="3120771" y="404336"/>
                  <a:pt x="3069146" y="404336"/>
                </a:cubicBezTo>
                <a:cubicBezTo>
                  <a:pt x="3060478" y="404336"/>
                  <a:pt x="3052096" y="405384"/>
                  <a:pt x="3043999" y="407384"/>
                </a:cubicBezTo>
                <a:lnTo>
                  <a:pt x="3043999" y="404336"/>
                </a:lnTo>
                <a:lnTo>
                  <a:pt x="3040380" y="404336"/>
                </a:lnTo>
                <a:cubicBezTo>
                  <a:pt x="3026855" y="348806"/>
                  <a:pt x="2976848" y="307658"/>
                  <a:pt x="2917127" y="307658"/>
                </a:cubicBezTo>
                <a:cubicBezTo>
                  <a:pt x="2906363" y="307658"/>
                  <a:pt x="2895981" y="308991"/>
                  <a:pt x="2885980" y="311468"/>
                </a:cubicBezTo>
                <a:cubicBezTo>
                  <a:pt x="2872645" y="268510"/>
                  <a:pt x="2832545" y="237268"/>
                  <a:pt x="2785205" y="237268"/>
                </a:cubicBezTo>
                <a:cubicBezTo>
                  <a:pt x="2779586" y="237268"/>
                  <a:pt x="2773966" y="237744"/>
                  <a:pt x="2768632" y="238601"/>
                </a:cubicBezTo>
                <a:cubicBezTo>
                  <a:pt x="2731103" y="123444"/>
                  <a:pt x="2622899" y="40100"/>
                  <a:pt x="2495169" y="40100"/>
                </a:cubicBezTo>
                <a:cubicBezTo>
                  <a:pt x="2367439" y="40100"/>
                  <a:pt x="2258758" y="123730"/>
                  <a:pt x="2221421" y="239268"/>
                </a:cubicBezTo>
                <a:cubicBezTo>
                  <a:pt x="2216468" y="238792"/>
                  <a:pt x="2211420" y="238506"/>
                  <a:pt x="2206276" y="238506"/>
                </a:cubicBezTo>
                <a:cubicBezTo>
                  <a:pt x="2160365" y="238506"/>
                  <a:pt x="2119503" y="259937"/>
                  <a:pt x="2093023" y="293275"/>
                </a:cubicBezTo>
                <a:cubicBezTo>
                  <a:pt x="2078736" y="282511"/>
                  <a:pt x="2061020" y="276225"/>
                  <a:pt x="2041779" y="276225"/>
                </a:cubicBezTo>
                <a:cubicBezTo>
                  <a:pt x="1995488" y="276225"/>
                  <a:pt x="1957768" y="313087"/>
                  <a:pt x="1956435" y="359093"/>
                </a:cubicBezTo>
                <a:lnTo>
                  <a:pt x="1956435" y="359093"/>
                </a:lnTo>
                <a:close/>
                <a:moveTo>
                  <a:pt x="955643" y="543116"/>
                </a:moveTo>
                <a:cubicBezTo>
                  <a:pt x="983266" y="543116"/>
                  <a:pt x="1005840" y="565690"/>
                  <a:pt x="1005840" y="593312"/>
                </a:cubicBezTo>
                <a:lnTo>
                  <a:pt x="1005840" y="593312"/>
                </a:lnTo>
                <a:cubicBezTo>
                  <a:pt x="1005840" y="620935"/>
                  <a:pt x="983266" y="643509"/>
                  <a:pt x="955643" y="643509"/>
                </a:cubicBezTo>
                <a:lnTo>
                  <a:pt x="954310" y="643509"/>
                </a:lnTo>
                <a:cubicBezTo>
                  <a:pt x="926687" y="643509"/>
                  <a:pt x="904113" y="620935"/>
                  <a:pt x="904113" y="593312"/>
                </a:cubicBezTo>
                <a:lnTo>
                  <a:pt x="904113" y="593312"/>
                </a:lnTo>
                <a:cubicBezTo>
                  <a:pt x="904113" y="565690"/>
                  <a:pt x="926687" y="543116"/>
                  <a:pt x="954310" y="543116"/>
                </a:cubicBezTo>
                <a:lnTo>
                  <a:pt x="955643" y="543116"/>
                </a:lnTo>
                <a:close/>
              </a:path>
            </a:pathLst>
          </a:custGeom>
          <a:gradFill>
            <a:gsLst>
              <a:gs pos="12000">
                <a:srgbClr val="C45824"/>
              </a:gs>
              <a:gs pos="100000">
                <a:srgbClr val="FFD966"/>
              </a:gs>
            </a:gsLst>
            <a:lin ang="16200000" scaled="1"/>
          </a:gradFill>
          <a:ln w="9525" cap="flat">
            <a:noFill/>
            <a:prstDash val="solid"/>
            <a:miter/>
          </a:ln>
        </p:spPr>
        <p:txBody>
          <a:bodyPr rtlCol="0" anchor="ctr"/>
          <a:lstStyle/>
          <a:p>
            <a:endParaRPr lang="en-ID" sz="2100"/>
          </a:p>
        </p:txBody>
      </p:sp>
      <p:sp>
        <p:nvSpPr>
          <p:cNvPr id="23" name="Freeform: Shape 22">
            <a:extLst>
              <a:ext uri="{FF2B5EF4-FFF2-40B4-BE49-F238E27FC236}">
                <a16:creationId xmlns:a16="http://schemas.microsoft.com/office/drawing/2014/main" id="{534A3ABF-5E72-5DB2-D7E5-6E972581F1C3}"/>
              </a:ext>
            </a:extLst>
          </p:cNvPr>
          <p:cNvSpPr/>
          <p:nvPr userDrawn="1"/>
        </p:nvSpPr>
        <p:spPr>
          <a:xfrm>
            <a:off x="2653356" y="5558864"/>
            <a:ext cx="5093881" cy="1329774"/>
          </a:xfrm>
          <a:custGeom>
            <a:avLst/>
            <a:gdLst>
              <a:gd name="connsiteX0" fmla="*/ 696659 w 1773936"/>
              <a:gd name="connsiteY0" fmla="*/ 0 h 463105"/>
              <a:gd name="connsiteX1" fmla="*/ 460153 w 1773936"/>
              <a:gd name="connsiteY1" fmla="*/ 179356 h 463105"/>
              <a:gd name="connsiteX2" fmla="*/ 412147 w 1773936"/>
              <a:gd name="connsiteY2" fmla="*/ 172022 h 463105"/>
              <a:gd name="connsiteX3" fmla="*/ 268700 w 1773936"/>
              <a:gd name="connsiteY3" fmla="*/ 261747 h 463105"/>
              <a:gd name="connsiteX4" fmla="*/ 203454 w 1773936"/>
              <a:gd name="connsiteY4" fmla="*/ 238887 h 463105"/>
              <a:gd name="connsiteX5" fmla="*/ 98870 w 1773936"/>
              <a:gd name="connsiteY5" fmla="*/ 343472 h 463105"/>
              <a:gd name="connsiteX6" fmla="*/ 100489 w 1773936"/>
              <a:gd name="connsiteY6" fmla="*/ 362141 h 463105"/>
              <a:gd name="connsiteX7" fmla="*/ 50483 w 1773936"/>
              <a:gd name="connsiteY7" fmla="*/ 362141 h 463105"/>
              <a:gd name="connsiteX8" fmla="*/ 0 w 1773936"/>
              <a:gd name="connsiteY8" fmla="*/ 412623 h 463105"/>
              <a:gd name="connsiteX9" fmla="*/ 0 w 1773936"/>
              <a:gd name="connsiteY9" fmla="*/ 412623 h 463105"/>
              <a:gd name="connsiteX10" fmla="*/ 50483 w 1773936"/>
              <a:gd name="connsiteY10" fmla="*/ 463106 h 463105"/>
              <a:gd name="connsiteX11" fmla="*/ 1723454 w 1773936"/>
              <a:gd name="connsiteY11" fmla="*/ 463106 h 463105"/>
              <a:gd name="connsiteX12" fmla="*/ 1773936 w 1773936"/>
              <a:gd name="connsiteY12" fmla="*/ 412623 h 463105"/>
              <a:gd name="connsiteX13" fmla="*/ 1773936 w 1773936"/>
              <a:gd name="connsiteY13" fmla="*/ 412623 h 463105"/>
              <a:gd name="connsiteX14" fmla="*/ 1772984 w 1773936"/>
              <a:gd name="connsiteY14" fmla="*/ 402908 h 463105"/>
              <a:gd name="connsiteX15" fmla="*/ 1773936 w 1773936"/>
              <a:gd name="connsiteY15" fmla="*/ 391573 h 463105"/>
              <a:gd name="connsiteX16" fmla="*/ 1705356 w 1773936"/>
              <a:gd name="connsiteY16" fmla="*/ 322993 h 463105"/>
              <a:gd name="connsiteX17" fmla="*/ 1662589 w 1773936"/>
              <a:gd name="connsiteY17" fmla="*/ 337947 h 463105"/>
              <a:gd name="connsiteX18" fmla="*/ 1568482 w 1773936"/>
              <a:gd name="connsiteY18" fmla="*/ 279083 h 463105"/>
              <a:gd name="connsiteX19" fmla="*/ 1536954 w 1773936"/>
              <a:gd name="connsiteY19" fmla="*/ 283940 h 463105"/>
              <a:gd name="connsiteX20" fmla="*/ 1381792 w 1773936"/>
              <a:gd name="connsiteY20" fmla="*/ 166211 h 463105"/>
              <a:gd name="connsiteX21" fmla="*/ 1227201 w 1773936"/>
              <a:gd name="connsiteY21" fmla="*/ 281845 h 463105"/>
              <a:gd name="connsiteX22" fmla="*/ 1203008 w 1773936"/>
              <a:gd name="connsiteY22" fmla="*/ 278987 h 463105"/>
              <a:gd name="connsiteX23" fmla="*/ 1126998 w 1773936"/>
              <a:gd name="connsiteY23" fmla="*/ 311753 h 463105"/>
              <a:gd name="connsiteX24" fmla="*/ 968693 w 1773936"/>
              <a:gd name="connsiteY24" fmla="*/ 171926 h 463105"/>
              <a:gd name="connsiteX25" fmla="*/ 931926 w 1773936"/>
              <a:gd name="connsiteY25" fmla="*/ 176213 h 463105"/>
              <a:gd name="connsiteX26" fmla="*/ 696659 w 1773936"/>
              <a:gd name="connsiteY26" fmla="*/ 0 h 46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73936" h="463105">
                <a:moveTo>
                  <a:pt x="696659" y="0"/>
                </a:moveTo>
                <a:cubicBezTo>
                  <a:pt x="583978" y="0"/>
                  <a:pt x="489014" y="75914"/>
                  <a:pt x="460153" y="179356"/>
                </a:cubicBezTo>
                <a:cubicBezTo>
                  <a:pt x="445008" y="174593"/>
                  <a:pt x="428911" y="172022"/>
                  <a:pt x="412147" y="172022"/>
                </a:cubicBezTo>
                <a:cubicBezTo>
                  <a:pt x="349091" y="172022"/>
                  <a:pt x="294608" y="208598"/>
                  <a:pt x="268700" y="261747"/>
                </a:cubicBezTo>
                <a:cubicBezTo>
                  <a:pt x="250793" y="247460"/>
                  <a:pt x="228124" y="238887"/>
                  <a:pt x="203454" y="238887"/>
                </a:cubicBezTo>
                <a:cubicBezTo>
                  <a:pt x="145733" y="238887"/>
                  <a:pt x="98870" y="285750"/>
                  <a:pt x="98870" y="343472"/>
                </a:cubicBezTo>
                <a:cubicBezTo>
                  <a:pt x="98870" y="349853"/>
                  <a:pt x="99441" y="356140"/>
                  <a:pt x="100489" y="362141"/>
                </a:cubicBezTo>
                <a:lnTo>
                  <a:pt x="50483" y="362141"/>
                </a:lnTo>
                <a:cubicBezTo>
                  <a:pt x="22765" y="362141"/>
                  <a:pt x="0" y="384810"/>
                  <a:pt x="0" y="412623"/>
                </a:cubicBezTo>
                <a:lnTo>
                  <a:pt x="0" y="412623"/>
                </a:lnTo>
                <a:cubicBezTo>
                  <a:pt x="0" y="440341"/>
                  <a:pt x="22669" y="463106"/>
                  <a:pt x="50483" y="463106"/>
                </a:cubicBezTo>
                <a:lnTo>
                  <a:pt x="1723454" y="463106"/>
                </a:lnTo>
                <a:cubicBezTo>
                  <a:pt x="1751171" y="463106"/>
                  <a:pt x="1773936" y="440436"/>
                  <a:pt x="1773936" y="412623"/>
                </a:cubicBezTo>
                <a:lnTo>
                  <a:pt x="1773936" y="412623"/>
                </a:lnTo>
                <a:cubicBezTo>
                  <a:pt x="1773936" y="409289"/>
                  <a:pt x="1773650" y="406051"/>
                  <a:pt x="1772984" y="402908"/>
                </a:cubicBezTo>
                <a:cubicBezTo>
                  <a:pt x="1773555" y="399193"/>
                  <a:pt x="1773936" y="395383"/>
                  <a:pt x="1773936" y="391573"/>
                </a:cubicBezTo>
                <a:cubicBezTo>
                  <a:pt x="1773936" y="353663"/>
                  <a:pt x="1743266" y="322993"/>
                  <a:pt x="1705356" y="322993"/>
                </a:cubicBezTo>
                <a:cubicBezTo>
                  <a:pt x="1689164" y="322993"/>
                  <a:pt x="1674305" y="328613"/>
                  <a:pt x="1662589" y="337947"/>
                </a:cubicBezTo>
                <a:cubicBezTo>
                  <a:pt x="1645634" y="303086"/>
                  <a:pt x="1609820" y="279083"/>
                  <a:pt x="1568482" y="279083"/>
                </a:cubicBezTo>
                <a:cubicBezTo>
                  <a:pt x="1557528" y="279083"/>
                  <a:pt x="1546955" y="280797"/>
                  <a:pt x="1536954" y="283940"/>
                </a:cubicBezTo>
                <a:cubicBezTo>
                  <a:pt x="1517999" y="216027"/>
                  <a:pt x="1455706" y="166211"/>
                  <a:pt x="1381792" y="166211"/>
                </a:cubicBezTo>
                <a:cubicBezTo>
                  <a:pt x="1307878" y="166211"/>
                  <a:pt x="1246823" y="214979"/>
                  <a:pt x="1227201" y="281845"/>
                </a:cubicBezTo>
                <a:cubicBezTo>
                  <a:pt x="1219486" y="280035"/>
                  <a:pt x="1211390" y="278987"/>
                  <a:pt x="1203008" y="278987"/>
                </a:cubicBezTo>
                <a:cubicBezTo>
                  <a:pt x="1173099" y="278987"/>
                  <a:pt x="1146048" y="291560"/>
                  <a:pt x="1126998" y="311753"/>
                </a:cubicBezTo>
                <a:cubicBezTo>
                  <a:pt x="1117283" y="232981"/>
                  <a:pt x="1050131" y="171926"/>
                  <a:pt x="968693" y="171926"/>
                </a:cubicBezTo>
                <a:cubicBezTo>
                  <a:pt x="956024" y="171926"/>
                  <a:pt x="943737" y="173450"/>
                  <a:pt x="931926" y="176213"/>
                </a:cubicBezTo>
                <a:cubicBezTo>
                  <a:pt x="902303" y="74390"/>
                  <a:pt x="808196" y="0"/>
                  <a:pt x="696659" y="0"/>
                </a:cubicBezTo>
                <a:close/>
              </a:path>
            </a:pathLst>
          </a:custGeom>
          <a:gradFill>
            <a:gsLst>
              <a:gs pos="12000">
                <a:srgbClr val="C45824"/>
              </a:gs>
              <a:gs pos="53000">
                <a:srgbClr val="FFD966"/>
              </a:gs>
            </a:gsLst>
            <a:lin ang="16200000" scaled="1"/>
          </a:gradFill>
          <a:ln w="9525" cap="flat">
            <a:noFill/>
            <a:prstDash val="solid"/>
            <a:miter/>
          </a:ln>
        </p:spPr>
        <p:txBody>
          <a:bodyPr rtlCol="0" anchor="ctr"/>
          <a:lstStyle/>
          <a:p>
            <a:endParaRPr lang="en-ID" sz="2100"/>
          </a:p>
        </p:txBody>
      </p:sp>
      <p:pic>
        <p:nvPicPr>
          <p:cNvPr id="24" name="Graphic 23">
            <a:extLst>
              <a:ext uri="{FF2B5EF4-FFF2-40B4-BE49-F238E27FC236}">
                <a16:creationId xmlns:a16="http://schemas.microsoft.com/office/drawing/2014/main" id="{12879D6B-71DB-FDB5-9A98-9E2A07A70D1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322827" y="-9932"/>
            <a:ext cx="1705419" cy="1143265"/>
          </a:xfrm>
          <a:prstGeom prst="rect">
            <a:avLst/>
          </a:prstGeom>
        </p:spPr>
      </p:pic>
      <p:pic>
        <p:nvPicPr>
          <p:cNvPr id="25" name="Graphic 24">
            <a:extLst>
              <a:ext uri="{FF2B5EF4-FFF2-40B4-BE49-F238E27FC236}">
                <a16:creationId xmlns:a16="http://schemas.microsoft.com/office/drawing/2014/main" id="{E403DF2D-87A9-7565-0EC0-CEA2D46AE11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flipH="1">
            <a:off x="5475712" y="-253729"/>
            <a:ext cx="1734001" cy="1181373"/>
          </a:xfrm>
          <a:prstGeom prst="rect">
            <a:avLst/>
          </a:prstGeom>
        </p:spPr>
      </p:pic>
      <p:pic>
        <p:nvPicPr>
          <p:cNvPr id="26" name="Graphic 25">
            <a:extLst>
              <a:ext uri="{FF2B5EF4-FFF2-40B4-BE49-F238E27FC236}">
                <a16:creationId xmlns:a16="http://schemas.microsoft.com/office/drawing/2014/main" id="{3A03212E-AC65-448C-3E8D-D7570267FF89}"/>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40585"/>
          <a:stretch/>
        </p:blipFill>
        <p:spPr>
          <a:xfrm>
            <a:off x="0" y="0"/>
            <a:ext cx="6589458" cy="6859588"/>
          </a:xfrm>
          <a:prstGeom prst="rect">
            <a:avLst/>
          </a:prstGeom>
          <a:effectLst>
            <a:outerShdw blurRad="254000" dist="38100" dir="2700000" sx="104000" sy="104000" algn="tl" rotWithShape="0">
              <a:prstClr val="black">
                <a:alpha val="40000"/>
              </a:prstClr>
            </a:outerShdw>
          </a:effectLst>
        </p:spPr>
      </p:pic>
      <p:pic>
        <p:nvPicPr>
          <p:cNvPr id="28" name="Graphic 27">
            <a:extLst>
              <a:ext uri="{FF2B5EF4-FFF2-40B4-BE49-F238E27FC236}">
                <a16:creationId xmlns:a16="http://schemas.microsoft.com/office/drawing/2014/main" id="{D369A012-BCE1-DCE8-920C-F523ED1C567E}"/>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30680" y="3531426"/>
            <a:ext cx="4524687" cy="3298478"/>
          </a:xfrm>
          <a:prstGeom prst="rect">
            <a:avLst/>
          </a:prstGeom>
        </p:spPr>
      </p:pic>
      <p:sp>
        <p:nvSpPr>
          <p:cNvPr id="39" name="Freeform: Shape 38">
            <a:extLst>
              <a:ext uri="{FF2B5EF4-FFF2-40B4-BE49-F238E27FC236}">
                <a16:creationId xmlns:a16="http://schemas.microsoft.com/office/drawing/2014/main" id="{6833A4D9-0D30-7499-A562-5FADE613C118}"/>
              </a:ext>
            </a:extLst>
          </p:cNvPr>
          <p:cNvSpPr/>
          <p:nvPr userDrawn="1"/>
        </p:nvSpPr>
        <p:spPr>
          <a:xfrm>
            <a:off x="3686405" y="6133987"/>
            <a:ext cx="3423983" cy="745347"/>
          </a:xfrm>
          <a:custGeom>
            <a:avLst/>
            <a:gdLst>
              <a:gd name="connsiteX0" fmla="*/ 95 w 1426844"/>
              <a:gd name="connsiteY0" fmla="*/ 310610 h 310610"/>
              <a:gd name="connsiteX1" fmla="*/ 1426845 w 1426844"/>
              <a:gd name="connsiteY1" fmla="*/ 310610 h 310610"/>
              <a:gd name="connsiteX2" fmla="*/ 1371695 w 1426844"/>
              <a:gd name="connsiteY2" fmla="*/ 261271 h 310610"/>
              <a:gd name="connsiteX3" fmla="*/ 1337120 w 1426844"/>
              <a:gd name="connsiteY3" fmla="*/ 273368 h 310610"/>
              <a:gd name="connsiteX4" fmla="*/ 1261015 w 1426844"/>
              <a:gd name="connsiteY4" fmla="*/ 225742 h 310610"/>
              <a:gd name="connsiteX5" fmla="*/ 1235583 w 1426844"/>
              <a:gd name="connsiteY5" fmla="*/ 229648 h 310610"/>
              <a:gd name="connsiteX6" fmla="*/ 1110139 w 1426844"/>
              <a:gd name="connsiteY6" fmla="*/ 134493 h 310610"/>
              <a:gd name="connsiteX7" fmla="*/ 985171 w 1426844"/>
              <a:gd name="connsiteY7" fmla="*/ 228029 h 310610"/>
              <a:gd name="connsiteX8" fmla="*/ 965645 w 1426844"/>
              <a:gd name="connsiteY8" fmla="*/ 225742 h 310610"/>
              <a:gd name="connsiteX9" fmla="*/ 904208 w 1426844"/>
              <a:gd name="connsiteY9" fmla="*/ 252222 h 310610"/>
              <a:gd name="connsiteX10" fmla="*/ 776288 w 1426844"/>
              <a:gd name="connsiteY10" fmla="*/ 139160 h 310610"/>
              <a:gd name="connsiteX11" fmla="*/ 746570 w 1426844"/>
              <a:gd name="connsiteY11" fmla="*/ 142589 h 310610"/>
              <a:gd name="connsiteX12" fmla="*/ 556070 w 1426844"/>
              <a:gd name="connsiteY12" fmla="*/ 0 h 310610"/>
              <a:gd name="connsiteX13" fmla="*/ 364903 w 1426844"/>
              <a:gd name="connsiteY13" fmla="*/ 145066 h 310610"/>
              <a:gd name="connsiteX14" fmla="*/ 326041 w 1426844"/>
              <a:gd name="connsiteY14" fmla="*/ 139160 h 310610"/>
              <a:gd name="connsiteX15" fmla="*/ 210026 w 1426844"/>
              <a:gd name="connsiteY15" fmla="*/ 211741 h 310610"/>
              <a:gd name="connsiteX16" fmla="*/ 157258 w 1426844"/>
              <a:gd name="connsiteY16" fmla="*/ 193262 h 310610"/>
              <a:gd name="connsiteX17" fmla="*/ 72676 w 1426844"/>
              <a:gd name="connsiteY17" fmla="*/ 277844 h 310610"/>
              <a:gd name="connsiteX18" fmla="*/ 74009 w 1426844"/>
              <a:gd name="connsiteY18" fmla="*/ 292989 h 310610"/>
              <a:gd name="connsiteX19" fmla="*/ 33528 w 1426844"/>
              <a:gd name="connsiteY19" fmla="*/ 292989 h 310610"/>
              <a:gd name="connsiteX20" fmla="*/ 0 w 1426844"/>
              <a:gd name="connsiteY20" fmla="*/ 310610 h 310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26844" h="310610">
                <a:moveTo>
                  <a:pt x="95" y="310610"/>
                </a:moveTo>
                <a:lnTo>
                  <a:pt x="1426845" y="310610"/>
                </a:lnTo>
                <a:cubicBezTo>
                  <a:pt x="1423797" y="282893"/>
                  <a:pt x="1400270" y="261271"/>
                  <a:pt x="1371695" y="261271"/>
                </a:cubicBezTo>
                <a:cubicBezTo>
                  <a:pt x="1358646" y="261271"/>
                  <a:pt x="1346549" y="265843"/>
                  <a:pt x="1337120" y="273368"/>
                </a:cubicBezTo>
                <a:cubicBezTo>
                  <a:pt x="1323404" y="245174"/>
                  <a:pt x="1294448" y="225742"/>
                  <a:pt x="1261015" y="225742"/>
                </a:cubicBezTo>
                <a:cubicBezTo>
                  <a:pt x="1252157" y="225742"/>
                  <a:pt x="1243584" y="227076"/>
                  <a:pt x="1235583" y="229648"/>
                </a:cubicBezTo>
                <a:cubicBezTo>
                  <a:pt x="1220248" y="174784"/>
                  <a:pt x="1169956" y="134493"/>
                  <a:pt x="1110139" y="134493"/>
                </a:cubicBezTo>
                <a:cubicBezTo>
                  <a:pt x="1050322" y="134493"/>
                  <a:pt x="1000982" y="173927"/>
                  <a:pt x="985171" y="228029"/>
                </a:cubicBezTo>
                <a:cubicBezTo>
                  <a:pt x="978884" y="226505"/>
                  <a:pt x="972407" y="225742"/>
                  <a:pt x="965645" y="225742"/>
                </a:cubicBezTo>
                <a:cubicBezTo>
                  <a:pt x="941451" y="225742"/>
                  <a:pt x="919639" y="235934"/>
                  <a:pt x="904208" y="252222"/>
                </a:cubicBezTo>
                <a:cubicBezTo>
                  <a:pt x="896398" y="188500"/>
                  <a:pt x="842105" y="139160"/>
                  <a:pt x="776288" y="139160"/>
                </a:cubicBezTo>
                <a:cubicBezTo>
                  <a:pt x="766001" y="139160"/>
                  <a:pt x="756095" y="140399"/>
                  <a:pt x="746570" y="142589"/>
                </a:cubicBezTo>
                <a:cubicBezTo>
                  <a:pt x="722376" y="60198"/>
                  <a:pt x="646271" y="0"/>
                  <a:pt x="556070" y="0"/>
                </a:cubicBezTo>
                <a:cubicBezTo>
                  <a:pt x="465868" y="0"/>
                  <a:pt x="388239" y="61341"/>
                  <a:pt x="364903" y="145066"/>
                </a:cubicBezTo>
                <a:cubicBezTo>
                  <a:pt x="352616" y="141161"/>
                  <a:pt x="339566" y="139160"/>
                  <a:pt x="326041" y="139160"/>
                </a:cubicBezTo>
                <a:cubicBezTo>
                  <a:pt x="275082" y="139160"/>
                  <a:pt x="230981" y="168783"/>
                  <a:pt x="210026" y="211741"/>
                </a:cubicBezTo>
                <a:cubicBezTo>
                  <a:pt x="195548" y="200215"/>
                  <a:pt x="177260" y="193262"/>
                  <a:pt x="157258" y="193262"/>
                </a:cubicBezTo>
                <a:cubicBezTo>
                  <a:pt x="110585" y="193262"/>
                  <a:pt x="72676" y="231077"/>
                  <a:pt x="72676" y="277844"/>
                </a:cubicBezTo>
                <a:cubicBezTo>
                  <a:pt x="72676" y="282988"/>
                  <a:pt x="73152" y="288036"/>
                  <a:pt x="74009" y="292989"/>
                </a:cubicBezTo>
                <a:lnTo>
                  <a:pt x="33528" y="292989"/>
                </a:lnTo>
                <a:cubicBezTo>
                  <a:pt x="19717" y="292989"/>
                  <a:pt x="7334" y="300037"/>
                  <a:pt x="0" y="310610"/>
                </a:cubicBezTo>
                <a:close/>
              </a:path>
            </a:pathLst>
          </a:custGeom>
          <a:gradFill>
            <a:gsLst>
              <a:gs pos="53000">
                <a:srgbClr val="F6F6F6"/>
              </a:gs>
              <a:gs pos="100000">
                <a:srgbClr val="FFFFFF"/>
              </a:gs>
            </a:gsLst>
            <a:lin ang="16200000" scaled="1"/>
          </a:gradFill>
          <a:ln w="9525" cap="flat">
            <a:noFill/>
            <a:prstDash val="solid"/>
            <a:miter/>
          </a:ln>
        </p:spPr>
        <p:txBody>
          <a:bodyPr rtlCol="0" anchor="ctr"/>
          <a:lstStyle/>
          <a:p>
            <a:endParaRPr lang="en-ID" sz="2100"/>
          </a:p>
        </p:txBody>
      </p:sp>
      <p:sp>
        <p:nvSpPr>
          <p:cNvPr id="42" name="Freeform: Shape 41">
            <a:extLst>
              <a:ext uri="{FF2B5EF4-FFF2-40B4-BE49-F238E27FC236}">
                <a16:creationId xmlns:a16="http://schemas.microsoft.com/office/drawing/2014/main" id="{FA20273D-A84A-B304-A4C9-93A7E5911D9F}"/>
              </a:ext>
            </a:extLst>
          </p:cNvPr>
          <p:cNvSpPr/>
          <p:nvPr userDrawn="1"/>
        </p:nvSpPr>
        <p:spPr>
          <a:xfrm>
            <a:off x="9614964" y="5642643"/>
            <a:ext cx="259412" cy="255868"/>
          </a:xfrm>
          <a:custGeom>
            <a:avLst/>
            <a:gdLst>
              <a:gd name="connsiteX0" fmla="*/ 58579 w 118776"/>
              <a:gd name="connsiteY0" fmla="*/ 0 h 117157"/>
              <a:gd name="connsiteX1" fmla="*/ 60198 w 118776"/>
              <a:gd name="connsiteY1" fmla="*/ 0 h 117157"/>
              <a:gd name="connsiteX2" fmla="*/ 118777 w 118776"/>
              <a:gd name="connsiteY2" fmla="*/ 58579 h 117157"/>
              <a:gd name="connsiteX3" fmla="*/ 118777 w 118776"/>
              <a:gd name="connsiteY3" fmla="*/ 58579 h 117157"/>
              <a:gd name="connsiteX4" fmla="*/ 60198 w 118776"/>
              <a:gd name="connsiteY4" fmla="*/ 117157 h 117157"/>
              <a:gd name="connsiteX5" fmla="*/ 58579 w 118776"/>
              <a:gd name="connsiteY5" fmla="*/ 117157 h 117157"/>
              <a:gd name="connsiteX6" fmla="*/ 0 w 118776"/>
              <a:gd name="connsiteY6" fmla="*/ 58579 h 117157"/>
              <a:gd name="connsiteX7" fmla="*/ 0 w 118776"/>
              <a:gd name="connsiteY7" fmla="*/ 58579 h 117157"/>
              <a:gd name="connsiteX8" fmla="*/ 58579 w 118776"/>
              <a:gd name="connsiteY8" fmla="*/ 0 h 1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76" h="117157">
                <a:moveTo>
                  <a:pt x="58579" y="0"/>
                </a:moveTo>
                <a:lnTo>
                  <a:pt x="60198" y="0"/>
                </a:lnTo>
                <a:cubicBezTo>
                  <a:pt x="92393" y="0"/>
                  <a:pt x="118777" y="26384"/>
                  <a:pt x="118777" y="58579"/>
                </a:cubicBezTo>
                <a:lnTo>
                  <a:pt x="118777" y="58579"/>
                </a:lnTo>
                <a:cubicBezTo>
                  <a:pt x="118777" y="90773"/>
                  <a:pt x="92393" y="117157"/>
                  <a:pt x="60198" y="117157"/>
                </a:cubicBezTo>
                <a:lnTo>
                  <a:pt x="58579" y="117157"/>
                </a:lnTo>
                <a:cubicBezTo>
                  <a:pt x="26384" y="117157"/>
                  <a:pt x="0" y="90773"/>
                  <a:pt x="0" y="58579"/>
                </a:cubicBezTo>
                <a:lnTo>
                  <a:pt x="0" y="58579"/>
                </a:lnTo>
                <a:cubicBezTo>
                  <a:pt x="0" y="26384"/>
                  <a:pt x="26384" y="0"/>
                  <a:pt x="58579" y="0"/>
                </a:cubicBezTo>
                <a:close/>
              </a:path>
            </a:pathLst>
          </a:custGeom>
          <a:solidFill>
            <a:srgbClr val="FFF0C2"/>
          </a:solidFill>
          <a:ln w="9525" cap="flat">
            <a:noFill/>
            <a:prstDash val="solid"/>
            <a:miter/>
          </a:ln>
        </p:spPr>
        <p:txBody>
          <a:bodyPr rtlCol="0" anchor="ctr"/>
          <a:lstStyle/>
          <a:p>
            <a:endParaRPr lang="en-ID" sz="2100"/>
          </a:p>
        </p:txBody>
      </p:sp>
      <p:sp>
        <p:nvSpPr>
          <p:cNvPr id="43" name="Freeform: Shape 42">
            <a:extLst>
              <a:ext uri="{FF2B5EF4-FFF2-40B4-BE49-F238E27FC236}">
                <a16:creationId xmlns:a16="http://schemas.microsoft.com/office/drawing/2014/main" id="{5F0D5330-BC75-9E1B-FCD0-553593D3909F}"/>
              </a:ext>
            </a:extLst>
          </p:cNvPr>
          <p:cNvSpPr/>
          <p:nvPr userDrawn="1"/>
        </p:nvSpPr>
        <p:spPr>
          <a:xfrm>
            <a:off x="10105570" y="5932885"/>
            <a:ext cx="180153" cy="177651"/>
          </a:xfrm>
          <a:custGeom>
            <a:avLst/>
            <a:gdLst>
              <a:gd name="connsiteX0" fmla="*/ 40672 w 82486"/>
              <a:gd name="connsiteY0" fmla="*/ 0 h 81343"/>
              <a:gd name="connsiteX1" fmla="*/ 41815 w 82486"/>
              <a:gd name="connsiteY1" fmla="*/ 0 h 81343"/>
              <a:gd name="connsiteX2" fmla="*/ 82487 w 82486"/>
              <a:gd name="connsiteY2" fmla="*/ 40672 h 81343"/>
              <a:gd name="connsiteX3" fmla="*/ 82487 w 82486"/>
              <a:gd name="connsiteY3" fmla="*/ 40672 h 81343"/>
              <a:gd name="connsiteX4" fmla="*/ 41815 w 82486"/>
              <a:gd name="connsiteY4" fmla="*/ 81344 h 81343"/>
              <a:gd name="connsiteX5" fmla="*/ 40672 w 82486"/>
              <a:gd name="connsiteY5" fmla="*/ 81344 h 81343"/>
              <a:gd name="connsiteX6" fmla="*/ 0 w 82486"/>
              <a:gd name="connsiteY6" fmla="*/ 40672 h 81343"/>
              <a:gd name="connsiteX7" fmla="*/ 0 w 82486"/>
              <a:gd name="connsiteY7" fmla="*/ 40672 h 81343"/>
              <a:gd name="connsiteX8" fmla="*/ 40672 w 82486"/>
              <a:gd name="connsiteY8" fmla="*/ 0 h 8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486" h="81343">
                <a:moveTo>
                  <a:pt x="40672" y="0"/>
                </a:moveTo>
                <a:lnTo>
                  <a:pt x="41815" y="0"/>
                </a:lnTo>
                <a:cubicBezTo>
                  <a:pt x="64199" y="0"/>
                  <a:pt x="82487" y="18288"/>
                  <a:pt x="82487" y="40672"/>
                </a:cubicBezTo>
                <a:lnTo>
                  <a:pt x="82487" y="40672"/>
                </a:lnTo>
                <a:cubicBezTo>
                  <a:pt x="82487" y="63055"/>
                  <a:pt x="64199" y="81344"/>
                  <a:pt x="41815" y="81344"/>
                </a:cubicBezTo>
                <a:lnTo>
                  <a:pt x="40672" y="81344"/>
                </a:lnTo>
                <a:cubicBezTo>
                  <a:pt x="18288" y="81344"/>
                  <a:pt x="0" y="63055"/>
                  <a:pt x="0" y="40672"/>
                </a:cubicBezTo>
                <a:lnTo>
                  <a:pt x="0" y="40672"/>
                </a:lnTo>
                <a:cubicBezTo>
                  <a:pt x="0" y="18288"/>
                  <a:pt x="18288" y="0"/>
                  <a:pt x="40672" y="0"/>
                </a:cubicBezTo>
                <a:close/>
              </a:path>
            </a:pathLst>
          </a:custGeom>
          <a:solidFill>
            <a:srgbClr val="FFF0C2"/>
          </a:solidFill>
          <a:ln w="9525" cap="flat">
            <a:noFill/>
            <a:prstDash val="solid"/>
            <a:miter/>
          </a:ln>
        </p:spPr>
        <p:txBody>
          <a:bodyPr rtlCol="0" anchor="ctr"/>
          <a:lstStyle/>
          <a:p>
            <a:endParaRPr lang="en-ID" sz="2100"/>
          </a:p>
        </p:txBody>
      </p:sp>
      <p:sp>
        <p:nvSpPr>
          <p:cNvPr id="44" name="Freeform: Shape 43">
            <a:extLst>
              <a:ext uri="{FF2B5EF4-FFF2-40B4-BE49-F238E27FC236}">
                <a16:creationId xmlns:a16="http://schemas.microsoft.com/office/drawing/2014/main" id="{D78AC2B2-9D45-89AD-6E71-E93A6D930B3C}"/>
              </a:ext>
            </a:extLst>
          </p:cNvPr>
          <p:cNvSpPr/>
          <p:nvPr userDrawn="1"/>
        </p:nvSpPr>
        <p:spPr>
          <a:xfrm>
            <a:off x="6020904" y="5868820"/>
            <a:ext cx="259412" cy="255868"/>
          </a:xfrm>
          <a:custGeom>
            <a:avLst/>
            <a:gdLst>
              <a:gd name="connsiteX0" fmla="*/ 58579 w 118776"/>
              <a:gd name="connsiteY0" fmla="*/ 0 h 117157"/>
              <a:gd name="connsiteX1" fmla="*/ 60198 w 118776"/>
              <a:gd name="connsiteY1" fmla="*/ 0 h 117157"/>
              <a:gd name="connsiteX2" fmla="*/ 118777 w 118776"/>
              <a:gd name="connsiteY2" fmla="*/ 58579 h 117157"/>
              <a:gd name="connsiteX3" fmla="*/ 118777 w 118776"/>
              <a:gd name="connsiteY3" fmla="*/ 58579 h 117157"/>
              <a:gd name="connsiteX4" fmla="*/ 60198 w 118776"/>
              <a:gd name="connsiteY4" fmla="*/ 117157 h 117157"/>
              <a:gd name="connsiteX5" fmla="*/ 58579 w 118776"/>
              <a:gd name="connsiteY5" fmla="*/ 117157 h 117157"/>
              <a:gd name="connsiteX6" fmla="*/ 0 w 118776"/>
              <a:gd name="connsiteY6" fmla="*/ 58579 h 117157"/>
              <a:gd name="connsiteX7" fmla="*/ 0 w 118776"/>
              <a:gd name="connsiteY7" fmla="*/ 58579 h 117157"/>
              <a:gd name="connsiteX8" fmla="*/ 58579 w 118776"/>
              <a:gd name="connsiteY8" fmla="*/ 0 h 1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76" h="117157">
                <a:moveTo>
                  <a:pt x="58579" y="0"/>
                </a:moveTo>
                <a:lnTo>
                  <a:pt x="60198" y="0"/>
                </a:lnTo>
                <a:cubicBezTo>
                  <a:pt x="92393" y="0"/>
                  <a:pt x="118777" y="26384"/>
                  <a:pt x="118777" y="58579"/>
                </a:cubicBezTo>
                <a:lnTo>
                  <a:pt x="118777" y="58579"/>
                </a:lnTo>
                <a:cubicBezTo>
                  <a:pt x="118777" y="90773"/>
                  <a:pt x="92393" y="117157"/>
                  <a:pt x="60198" y="117157"/>
                </a:cubicBezTo>
                <a:lnTo>
                  <a:pt x="58579" y="117157"/>
                </a:lnTo>
                <a:cubicBezTo>
                  <a:pt x="26384" y="117157"/>
                  <a:pt x="0" y="90773"/>
                  <a:pt x="0" y="58579"/>
                </a:cubicBezTo>
                <a:lnTo>
                  <a:pt x="0" y="58579"/>
                </a:lnTo>
                <a:cubicBezTo>
                  <a:pt x="0" y="26384"/>
                  <a:pt x="26384" y="0"/>
                  <a:pt x="58579" y="0"/>
                </a:cubicBezTo>
                <a:close/>
              </a:path>
            </a:pathLst>
          </a:custGeom>
          <a:solidFill>
            <a:srgbClr val="FFF0C2"/>
          </a:solidFill>
          <a:ln w="9525" cap="flat">
            <a:noFill/>
            <a:prstDash val="solid"/>
            <a:miter/>
          </a:ln>
        </p:spPr>
        <p:txBody>
          <a:bodyPr rtlCol="0" anchor="ctr"/>
          <a:lstStyle/>
          <a:p>
            <a:endParaRPr lang="en-ID" sz="2100"/>
          </a:p>
        </p:txBody>
      </p:sp>
      <p:sp>
        <p:nvSpPr>
          <p:cNvPr id="45" name="Freeform: Shape 44">
            <a:extLst>
              <a:ext uri="{FF2B5EF4-FFF2-40B4-BE49-F238E27FC236}">
                <a16:creationId xmlns:a16="http://schemas.microsoft.com/office/drawing/2014/main" id="{19111465-8992-BDB0-5BED-6F562A3D34DB}"/>
              </a:ext>
            </a:extLst>
          </p:cNvPr>
          <p:cNvSpPr/>
          <p:nvPr userDrawn="1"/>
        </p:nvSpPr>
        <p:spPr>
          <a:xfrm>
            <a:off x="5475712" y="5747267"/>
            <a:ext cx="187198" cy="184677"/>
          </a:xfrm>
          <a:custGeom>
            <a:avLst/>
            <a:gdLst>
              <a:gd name="connsiteX0" fmla="*/ 39529 w 78009"/>
              <a:gd name="connsiteY0" fmla="*/ 0 h 76961"/>
              <a:gd name="connsiteX1" fmla="*/ 78010 w 78009"/>
              <a:gd name="connsiteY1" fmla="*/ 38481 h 76961"/>
              <a:gd name="connsiteX2" fmla="*/ 78010 w 78009"/>
              <a:gd name="connsiteY2" fmla="*/ 38481 h 76961"/>
              <a:gd name="connsiteX3" fmla="*/ 39529 w 78009"/>
              <a:gd name="connsiteY3" fmla="*/ 76962 h 76961"/>
              <a:gd name="connsiteX4" fmla="*/ 38481 w 78009"/>
              <a:gd name="connsiteY4" fmla="*/ 76962 h 76961"/>
              <a:gd name="connsiteX5" fmla="*/ 0 w 78009"/>
              <a:gd name="connsiteY5" fmla="*/ 38481 h 76961"/>
              <a:gd name="connsiteX6" fmla="*/ 0 w 78009"/>
              <a:gd name="connsiteY6" fmla="*/ 38481 h 76961"/>
              <a:gd name="connsiteX7" fmla="*/ 38481 w 78009"/>
              <a:gd name="connsiteY7" fmla="*/ 0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009" h="76961">
                <a:moveTo>
                  <a:pt x="39529" y="0"/>
                </a:moveTo>
                <a:cubicBezTo>
                  <a:pt x="60781" y="0"/>
                  <a:pt x="78010" y="17229"/>
                  <a:pt x="78010" y="38481"/>
                </a:cubicBezTo>
                <a:lnTo>
                  <a:pt x="78010" y="38481"/>
                </a:lnTo>
                <a:cubicBezTo>
                  <a:pt x="78010" y="59733"/>
                  <a:pt x="60781" y="76962"/>
                  <a:pt x="39529" y="76962"/>
                </a:cubicBezTo>
                <a:lnTo>
                  <a:pt x="38481" y="76962"/>
                </a:lnTo>
                <a:cubicBezTo>
                  <a:pt x="17229" y="76962"/>
                  <a:pt x="0" y="59733"/>
                  <a:pt x="0" y="38481"/>
                </a:cubicBezTo>
                <a:lnTo>
                  <a:pt x="0" y="38481"/>
                </a:lnTo>
                <a:cubicBezTo>
                  <a:pt x="0" y="17229"/>
                  <a:pt x="17229" y="0"/>
                  <a:pt x="38481" y="0"/>
                </a:cubicBezTo>
                <a:close/>
              </a:path>
            </a:pathLst>
          </a:custGeom>
          <a:solidFill>
            <a:srgbClr val="FFFFFF"/>
          </a:solidFill>
          <a:ln w="9525" cap="flat">
            <a:noFill/>
            <a:prstDash val="solid"/>
            <a:miter/>
          </a:ln>
        </p:spPr>
        <p:txBody>
          <a:bodyPr rtlCol="0" anchor="ctr"/>
          <a:lstStyle/>
          <a:p>
            <a:endParaRPr lang="en-ID" sz="2100"/>
          </a:p>
        </p:txBody>
      </p:sp>
      <p:pic>
        <p:nvPicPr>
          <p:cNvPr id="2" name="Picture 6">
            <a:extLst>
              <a:ext uri="{FF2B5EF4-FFF2-40B4-BE49-F238E27FC236}">
                <a16:creationId xmlns:a16="http://schemas.microsoft.com/office/drawing/2014/main" id="{0FE73AB8-BB5B-8FED-354F-A33D1D7A4590}"/>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2695526" y="260354"/>
            <a:ext cx="1170000" cy="468000"/>
          </a:xfrm>
          <a:prstGeom prst="rect">
            <a:avLst/>
          </a:prstGeom>
        </p:spPr>
      </p:pic>
      <p:grpSp>
        <p:nvGrpSpPr>
          <p:cNvPr id="3" name="Group 2">
            <a:extLst>
              <a:ext uri="{FF2B5EF4-FFF2-40B4-BE49-F238E27FC236}">
                <a16:creationId xmlns:a16="http://schemas.microsoft.com/office/drawing/2014/main" id="{7B02A810-7489-1186-9812-F496D2AB4346}"/>
              </a:ext>
            </a:extLst>
          </p:cNvPr>
          <p:cNvGrpSpPr>
            <a:grpSpLocks noChangeAspect="1"/>
          </p:cNvGrpSpPr>
          <p:nvPr userDrawn="1"/>
        </p:nvGrpSpPr>
        <p:grpSpPr>
          <a:xfrm>
            <a:off x="258185" y="264049"/>
            <a:ext cx="2434049" cy="460610"/>
            <a:chOff x="89771" y="2007276"/>
            <a:chExt cx="2857363" cy="540716"/>
          </a:xfrm>
        </p:grpSpPr>
        <p:pic>
          <p:nvPicPr>
            <p:cNvPr id="4" name="Picture 3" descr="A black background with blue text&#10;&#10;Description automatically generated">
              <a:extLst>
                <a:ext uri="{FF2B5EF4-FFF2-40B4-BE49-F238E27FC236}">
                  <a16:creationId xmlns:a16="http://schemas.microsoft.com/office/drawing/2014/main" id="{6D30131A-2C4C-4100-AAC5-D7E3B1AFEFF8}"/>
                </a:ext>
              </a:extLst>
            </p:cNvPr>
            <p:cNvPicPr>
              <a:picLocks noChangeAspect="1"/>
            </p:cNvPicPr>
            <p:nvPr/>
          </p:nvPicPr>
          <p:blipFill>
            <a:blip r:embed="rId15"/>
            <a:srcRect t="22185" r="72326" b="22185"/>
            <a:stretch/>
          </p:blipFill>
          <p:spPr>
            <a:xfrm>
              <a:off x="89771" y="2007276"/>
              <a:ext cx="794149" cy="540716"/>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022D3F9F-73FF-2319-ABEA-4DE9F0B60A3E}"/>
                </a:ext>
              </a:extLst>
            </p:cNvPr>
            <p:cNvPicPr>
              <a:picLocks noChangeAspect="1"/>
            </p:cNvPicPr>
            <p:nvPr/>
          </p:nvPicPr>
          <p:blipFill>
            <a:blip r:embed="rId16"/>
            <a:srcRect l="28396" t="22185" r="430" b="22186"/>
            <a:stretch/>
          </p:blipFill>
          <p:spPr>
            <a:xfrm>
              <a:off x="904616" y="2007276"/>
              <a:ext cx="2042518" cy="540716"/>
            </a:xfrm>
            <a:prstGeom prst="rect">
              <a:avLst/>
            </a:prstGeom>
          </p:spPr>
        </p:pic>
      </p:grpSp>
    </p:spTree>
    <p:extLst>
      <p:ext uri="{BB962C8B-B14F-4D97-AF65-F5344CB8AC3E}">
        <p14:creationId xmlns:p14="http://schemas.microsoft.com/office/powerpoint/2010/main" val="2017032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Design Blue" preserve="1" userDrawn="1">
  <p:cSld name="Cover 9">
    <p:bg>
      <p:bgPr>
        <a:solidFill>
          <a:srgbClr val="FFFFFF"/>
        </a:solidFill>
        <a:effectLst/>
      </p:bgPr>
    </p:bg>
    <p:spTree>
      <p:nvGrpSpPr>
        <p:cNvPr id="1" name="Shape 91"/>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DB8E7E4-D8EE-E840-8B43-CC48F4F4DEB6}"/>
              </a:ext>
            </a:extLst>
          </p:cNvPr>
          <p:cNvSpPr>
            <a:spLocks noGrp="1"/>
          </p:cNvSpPr>
          <p:nvPr>
            <p:ph type="pic" sz="quarter" idx="20"/>
          </p:nvPr>
        </p:nvSpPr>
        <p:spPr>
          <a:xfrm>
            <a:off x="5161913" y="0"/>
            <a:ext cx="7033262" cy="6858000"/>
          </a:xfrm>
          <a:custGeom>
            <a:avLst/>
            <a:gdLst>
              <a:gd name="connsiteX0" fmla="*/ 5290161 w 7033262"/>
              <a:gd name="connsiteY0" fmla="*/ 0 h 6858000"/>
              <a:gd name="connsiteX1" fmla="*/ 7033262 w 7033262"/>
              <a:gd name="connsiteY1" fmla="*/ 0 h 6858000"/>
              <a:gd name="connsiteX2" fmla="*/ 7033262 w 7033262"/>
              <a:gd name="connsiteY2" fmla="*/ 6858000 h 6858000"/>
              <a:gd name="connsiteX3" fmla="*/ 107316 w 7033262"/>
              <a:gd name="connsiteY3" fmla="*/ 6858000 h 6858000"/>
              <a:gd name="connsiteX4" fmla="*/ 110669 w 7033262"/>
              <a:gd name="connsiteY4" fmla="*/ 5729612 h 6858000"/>
              <a:gd name="connsiteX5" fmla="*/ 2940795 w 7033262"/>
              <a:gd name="connsiteY5" fmla="*/ 3714172 h 6858000"/>
              <a:gd name="connsiteX6" fmla="*/ 3668435 w 7033262"/>
              <a:gd name="connsiteY6" fmla="*/ 2161007 h 6858000"/>
              <a:gd name="connsiteX7" fmla="*/ 3871127 w 7033262"/>
              <a:gd name="connsiteY7" fmla="*/ 1027176 h 6858000"/>
              <a:gd name="connsiteX8" fmla="*/ 5290161 w 7033262"/>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3262" h="6858000">
                <a:moveTo>
                  <a:pt x="5290161" y="0"/>
                </a:moveTo>
                <a:lnTo>
                  <a:pt x="7033262" y="0"/>
                </a:lnTo>
                <a:lnTo>
                  <a:pt x="7033262" y="6858000"/>
                </a:lnTo>
                <a:lnTo>
                  <a:pt x="107316" y="6858000"/>
                </a:lnTo>
                <a:cubicBezTo>
                  <a:pt x="-25265" y="6496050"/>
                  <a:pt x="-47103" y="6102630"/>
                  <a:pt x="110669" y="5729612"/>
                </a:cubicBezTo>
                <a:cubicBezTo>
                  <a:pt x="648158" y="4458811"/>
                  <a:pt x="2076724" y="4511777"/>
                  <a:pt x="2940795" y="3714172"/>
                </a:cubicBezTo>
                <a:cubicBezTo>
                  <a:pt x="3350236" y="3336208"/>
                  <a:pt x="3597251" y="2704745"/>
                  <a:pt x="3668435" y="2161007"/>
                </a:cubicBezTo>
                <a:cubicBezTo>
                  <a:pt x="3719171" y="1773238"/>
                  <a:pt x="3750921" y="1413796"/>
                  <a:pt x="3871127" y="1027176"/>
                </a:cubicBezTo>
                <a:cubicBezTo>
                  <a:pt x="4118268" y="232632"/>
                  <a:pt x="5139857" y="113113"/>
                  <a:pt x="5290161" y="0"/>
                </a:cubicBezTo>
                <a:close/>
              </a:path>
            </a:pathLst>
          </a:custGeom>
          <a:pattFill prst="pct5">
            <a:fgClr>
              <a:schemeClr val="accent1"/>
            </a:fgClr>
            <a:bgClr>
              <a:schemeClr val="bg1"/>
            </a:bgClr>
          </a:pattFill>
        </p:spPr>
        <p:txBody>
          <a:bodyPr wrap="square" anchor="ctr">
            <a:noAutofit/>
          </a:bodyPr>
          <a:lstStyle>
            <a:lvl1pPr marL="0" indent="0" algn="ctr">
              <a:buFontTx/>
              <a:buNone/>
              <a:defRPr>
                <a:solidFill>
                  <a:schemeClr val="tx1"/>
                </a:solidFill>
              </a:defRPr>
            </a:lvl1pPr>
          </a:lstStyle>
          <a:p>
            <a:endParaRPr lang="en-US"/>
          </a:p>
        </p:txBody>
      </p:sp>
    </p:spTree>
    <p:extLst>
      <p:ext uri="{BB962C8B-B14F-4D97-AF65-F5344CB8AC3E}">
        <p14:creationId xmlns:p14="http://schemas.microsoft.com/office/powerpoint/2010/main" val="4939631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line Rilis_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24A507-3901-D46A-BC5C-DC94193FFA96}"/>
              </a:ext>
            </a:extLst>
          </p:cNvPr>
          <p:cNvSpPr/>
          <p:nvPr userDrawn="1"/>
        </p:nvSpPr>
        <p:spPr>
          <a:xfrm>
            <a:off x="0" y="2723322"/>
            <a:ext cx="12195175" cy="3686846"/>
          </a:xfrm>
          <a:prstGeom prst="rect">
            <a:avLst/>
          </a:prstGeom>
          <a:pattFill prst="dotGrid">
            <a:fgClr>
              <a:schemeClr val="accent3">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7"/>
          </a:p>
        </p:txBody>
      </p:sp>
      <p:sp>
        <p:nvSpPr>
          <p:cNvPr id="12" name="Slide Number Placeholder 5"/>
          <p:cNvSpPr>
            <a:spLocks noGrp="1"/>
          </p:cNvSpPr>
          <p:nvPr>
            <p:ph type="sldNum" sz="quarter" idx="12"/>
          </p:nvPr>
        </p:nvSpPr>
        <p:spPr>
          <a:xfrm>
            <a:off x="10078283" y="6555019"/>
            <a:ext cx="2134155" cy="365210"/>
          </a:xfrm>
          <a:prstGeom prst="rect">
            <a:avLst/>
          </a:prstGeom>
        </p:spPr>
        <p:txBody>
          <a:bodyPr anchor="ctr"/>
          <a:lstStyle>
            <a:lvl1pPr algn="r">
              <a:defRPr sz="1400" b="1">
                <a:solidFill>
                  <a:schemeClr val="tx2"/>
                </a:solidFill>
              </a:defRPr>
            </a:lvl1pPr>
          </a:lstStyle>
          <a:p>
            <a:pPr defTabSz="1088393">
              <a:defRPr/>
            </a:pPr>
            <a:fld id="{C3873F9D-166D-4281-9B5A-8D63A7307FC5}" type="slidenum">
              <a:rPr lang="id-ID" smtClean="0"/>
              <a:pPr defTabSz="1088393">
                <a:defRPr/>
              </a:pPr>
              <a:t>‹#›</a:t>
            </a:fld>
            <a:endParaRPr lang="id-ID"/>
          </a:p>
        </p:txBody>
      </p:sp>
      <p:sp>
        <p:nvSpPr>
          <p:cNvPr id="14" name="Title 18"/>
          <p:cNvSpPr>
            <a:spLocks noGrp="1"/>
          </p:cNvSpPr>
          <p:nvPr>
            <p:ph type="title" hasCustomPrompt="1"/>
          </p:nvPr>
        </p:nvSpPr>
        <p:spPr>
          <a:xfrm>
            <a:off x="1186817" y="2864884"/>
            <a:ext cx="3755208" cy="3329750"/>
          </a:xfrm>
        </p:spPr>
        <p:txBody>
          <a:bodyPr>
            <a:normAutofit/>
          </a:bodyPr>
          <a:lstStyle>
            <a:lvl1pPr>
              <a:defRPr sz="4400">
                <a:solidFill>
                  <a:schemeClr val="bg1"/>
                </a:solidFill>
                <a:latin typeface="Franklin Gothic Medium Cond" panose="020B0606030402020204"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083B1334-4E93-4481-BC61-2CB59592247C}"/>
              </a:ext>
            </a:extLst>
          </p:cNvPr>
          <p:cNvPicPr>
            <a:picLocks noChangeAspect="1"/>
          </p:cNvPicPr>
          <p:nvPr userDrawn="1"/>
        </p:nvPicPr>
        <p:blipFill rotWithShape="1">
          <a:blip r:embed="rId2">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3667" t="13565" r="52852" b="6807"/>
          <a:stretch/>
        </p:blipFill>
        <p:spPr>
          <a:xfrm>
            <a:off x="928504" y="2600566"/>
            <a:ext cx="4357503" cy="3958808"/>
          </a:xfrm>
          <a:prstGeom prst="rect">
            <a:avLst/>
          </a:prstGeom>
          <a:ln>
            <a:noFill/>
          </a:ln>
          <a:effectLst/>
        </p:spPr>
      </p:pic>
      <p:grpSp>
        <p:nvGrpSpPr>
          <p:cNvPr id="4" name="Group 3">
            <a:extLst>
              <a:ext uri="{FF2B5EF4-FFF2-40B4-BE49-F238E27FC236}">
                <a16:creationId xmlns:a16="http://schemas.microsoft.com/office/drawing/2014/main" id="{49F9E728-A3F9-CBC9-01FD-60894E5F7373}"/>
              </a:ext>
            </a:extLst>
          </p:cNvPr>
          <p:cNvGrpSpPr/>
          <p:nvPr userDrawn="1"/>
        </p:nvGrpSpPr>
        <p:grpSpPr>
          <a:xfrm>
            <a:off x="4172589" y="2600566"/>
            <a:ext cx="1273542" cy="659037"/>
            <a:chOff x="4082536" y="2566764"/>
            <a:chExt cx="1273542" cy="659037"/>
          </a:xfrm>
        </p:grpSpPr>
        <p:sp>
          <p:nvSpPr>
            <p:cNvPr id="5" name="Freeform 47">
              <a:extLst>
                <a:ext uri="{FF2B5EF4-FFF2-40B4-BE49-F238E27FC236}">
                  <a16:creationId xmlns:a16="http://schemas.microsoft.com/office/drawing/2014/main" id="{168AD69B-F427-D0AD-01F0-8ED347BFA8C1}"/>
                </a:ext>
              </a:extLst>
            </p:cNvPr>
            <p:cNvSpPr/>
            <p:nvPr/>
          </p:nvSpPr>
          <p:spPr>
            <a:xfrm>
              <a:off x="4082536" y="2568687"/>
              <a:ext cx="1112482" cy="657114"/>
            </a:xfrm>
            <a:custGeom>
              <a:avLst/>
              <a:gdLst>
                <a:gd name="connsiteX0" fmla="*/ 6027 w 1112482"/>
                <a:gd name="connsiteY0" fmla="*/ 0 h 657114"/>
                <a:gd name="connsiteX1" fmla="*/ 1112482 w 1112482"/>
                <a:gd name="connsiteY1" fmla="*/ 0 h 657114"/>
                <a:gd name="connsiteX2" fmla="*/ 1112482 w 1112482"/>
                <a:gd name="connsiteY2" fmla="*/ 437577 h 657114"/>
                <a:gd name="connsiteX3" fmla="*/ 1054604 w 1112482"/>
                <a:gd name="connsiteY3" fmla="*/ 501191 h 657114"/>
                <a:gd name="connsiteX4" fmla="*/ 630601 w 1112482"/>
                <a:gd name="connsiteY4" fmla="*/ 657114 h 657114"/>
                <a:gd name="connsiteX5" fmla="*/ 0 w 1112482"/>
                <a:gd name="connsiteY5" fmla="*/ 56907 h 6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482" h="657114">
                  <a:moveTo>
                    <a:pt x="6027" y="0"/>
                  </a:moveTo>
                  <a:lnTo>
                    <a:pt x="1112482" y="0"/>
                  </a:lnTo>
                  <a:lnTo>
                    <a:pt x="1112482" y="437577"/>
                  </a:lnTo>
                  <a:lnTo>
                    <a:pt x="1054604" y="501191"/>
                  </a:lnTo>
                  <a:cubicBezTo>
                    <a:pt x="942617" y="598069"/>
                    <a:pt x="793854" y="657114"/>
                    <a:pt x="630601" y="657114"/>
                  </a:cubicBezTo>
                  <a:cubicBezTo>
                    <a:pt x="282330" y="657114"/>
                    <a:pt x="0" y="388392"/>
                    <a:pt x="0" y="569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284" rtl="0" eaLnBrk="1" fontAlgn="auto" latinLnBrk="0" hangingPunct="1">
                <a:lnSpc>
                  <a:spcPct val="100000"/>
                </a:lnSpc>
                <a:spcBef>
                  <a:spcPts val="0"/>
                </a:spcBef>
                <a:spcAft>
                  <a:spcPts val="0"/>
                </a:spcAft>
                <a:buClrTx/>
                <a:buSzTx/>
                <a:buFontTx/>
                <a:buNone/>
                <a:tabLst/>
                <a:defRPr/>
              </a:pPr>
              <a:endParaRPr kumimoji="0" lang="en-US" sz="2098"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0C987F4E-5CE1-948F-6238-2A3EA190825B}"/>
                </a:ext>
              </a:extLst>
            </p:cNvPr>
            <p:cNvSpPr/>
            <p:nvPr/>
          </p:nvSpPr>
          <p:spPr>
            <a:xfrm>
              <a:off x="4135124" y="2566764"/>
              <a:ext cx="1055892" cy="230832"/>
            </a:xfrm>
            <a:prstGeom prst="rect">
              <a:avLst/>
            </a:prstGeom>
          </p:spPr>
          <p:txBody>
            <a:bodyPr wrap="square">
              <a:spAutoFit/>
            </a:bodyPr>
            <a:lstStyle/>
            <a:p>
              <a:pPr marL="0" marR="0" lvl="0" indent="0" algn="l" defTabSz="1088284"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Penyedia</a:t>
              </a:r>
            </a:p>
          </p:txBody>
        </p:sp>
        <p:sp>
          <p:nvSpPr>
            <p:cNvPr id="7" name="Rectangle 6">
              <a:extLst>
                <a:ext uri="{FF2B5EF4-FFF2-40B4-BE49-F238E27FC236}">
                  <a16:creationId xmlns:a16="http://schemas.microsoft.com/office/drawing/2014/main" id="{43B488C9-A0E0-ECF8-5CA9-6574AC08A31A}"/>
                </a:ext>
              </a:extLst>
            </p:cNvPr>
            <p:cNvSpPr/>
            <p:nvPr/>
          </p:nvSpPr>
          <p:spPr>
            <a:xfrm>
              <a:off x="4254087" y="2683088"/>
              <a:ext cx="1055892" cy="230832"/>
            </a:xfrm>
            <a:prstGeom prst="rect">
              <a:avLst/>
            </a:prstGeom>
          </p:spPr>
          <p:txBody>
            <a:bodyPr wrap="square">
              <a:spAutoFit/>
            </a:bodyPr>
            <a:lstStyle/>
            <a:p>
              <a:pPr marL="0" marR="0" lvl="0" indent="0" algn="l" defTabSz="1088284"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Data Statistik</a:t>
              </a:r>
            </a:p>
          </p:txBody>
        </p:sp>
        <p:sp>
          <p:nvSpPr>
            <p:cNvPr id="8" name="Rectangle 7">
              <a:extLst>
                <a:ext uri="{FF2B5EF4-FFF2-40B4-BE49-F238E27FC236}">
                  <a16:creationId xmlns:a16="http://schemas.microsoft.com/office/drawing/2014/main" id="{A042845B-7086-6664-C130-1986F5F5B6F4}"/>
                </a:ext>
              </a:extLst>
            </p:cNvPr>
            <p:cNvSpPr/>
            <p:nvPr/>
          </p:nvSpPr>
          <p:spPr>
            <a:xfrm>
              <a:off x="4175471" y="2799412"/>
              <a:ext cx="1055892" cy="230832"/>
            </a:xfrm>
            <a:prstGeom prst="rect">
              <a:avLst/>
            </a:prstGeom>
          </p:spPr>
          <p:txBody>
            <a:bodyPr wrap="square">
              <a:spAutoFit/>
            </a:bodyPr>
            <a:lstStyle/>
            <a:p>
              <a:pPr marL="0" marR="0" lvl="0" indent="0" algn="l" defTabSz="1088284"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Berkualitas untuk</a:t>
              </a:r>
            </a:p>
          </p:txBody>
        </p:sp>
        <p:sp>
          <p:nvSpPr>
            <p:cNvPr id="9" name="Rectangle 8">
              <a:extLst>
                <a:ext uri="{FF2B5EF4-FFF2-40B4-BE49-F238E27FC236}">
                  <a16:creationId xmlns:a16="http://schemas.microsoft.com/office/drawing/2014/main" id="{41539D78-39D2-6A96-A458-252539D03F21}"/>
                </a:ext>
              </a:extLst>
            </p:cNvPr>
            <p:cNvSpPr/>
            <p:nvPr/>
          </p:nvSpPr>
          <p:spPr>
            <a:xfrm>
              <a:off x="4300186" y="2915736"/>
              <a:ext cx="1055892" cy="230832"/>
            </a:xfrm>
            <a:prstGeom prst="rect">
              <a:avLst/>
            </a:prstGeom>
          </p:spPr>
          <p:txBody>
            <a:bodyPr wrap="square">
              <a:spAutoFit/>
            </a:bodyPr>
            <a:lstStyle/>
            <a:p>
              <a:pPr marL="0" marR="0" lvl="0" indent="0" algn="l" defTabSz="1088284"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Indonesia Maju </a:t>
              </a:r>
            </a:p>
          </p:txBody>
        </p:sp>
      </p:grpSp>
      <p:pic>
        <p:nvPicPr>
          <p:cNvPr id="13" name="Picture 12" descr="A flag on a pole&#10;&#10;Description automatically generated with medium confidence">
            <a:extLst>
              <a:ext uri="{FF2B5EF4-FFF2-40B4-BE49-F238E27FC236}">
                <a16:creationId xmlns:a16="http://schemas.microsoft.com/office/drawing/2014/main" id="{55CCD9EF-D512-960F-3976-D4F18B51C87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22080"/>
          <a:stretch/>
        </p:blipFill>
        <p:spPr>
          <a:xfrm>
            <a:off x="10133396" y="394291"/>
            <a:ext cx="2061779" cy="1764000"/>
          </a:xfrm>
          <a:custGeom>
            <a:avLst/>
            <a:gdLst>
              <a:gd name="connsiteX0" fmla="*/ 0 w 2061779"/>
              <a:gd name="connsiteY0" fmla="*/ 0 h 1764000"/>
              <a:gd name="connsiteX1" fmla="*/ 331590 w 2061779"/>
              <a:gd name="connsiteY1" fmla="*/ 0 h 1764000"/>
              <a:gd name="connsiteX2" fmla="*/ 421729 w 2061779"/>
              <a:gd name="connsiteY2" fmla="*/ 4552 h 1764000"/>
              <a:gd name="connsiteX3" fmla="*/ 1213550 w 2061779"/>
              <a:gd name="connsiteY3" fmla="*/ 881998 h 1764000"/>
              <a:gd name="connsiteX4" fmla="*/ 1213549 w 2061779"/>
              <a:gd name="connsiteY4" fmla="*/ 881998 h 1764000"/>
              <a:gd name="connsiteX5" fmla="*/ 331549 w 2061779"/>
              <a:gd name="connsiteY5" fmla="*/ 1763998 h 1764000"/>
              <a:gd name="connsiteX6" fmla="*/ 2061779 w 2061779"/>
              <a:gd name="connsiteY6" fmla="*/ 1763998 h 1764000"/>
              <a:gd name="connsiteX7" fmla="*/ 2061779 w 2061779"/>
              <a:gd name="connsiteY7" fmla="*/ 1764000 h 1764000"/>
              <a:gd name="connsiteX8" fmla="*/ 0 w 2061779"/>
              <a:gd name="connsiteY8" fmla="*/ 1764000 h 17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1779" h="1764000">
                <a:moveTo>
                  <a:pt x="0" y="0"/>
                </a:moveTo>
                <a:lnTo>
                  <a:pt x="331590" y="0"/>
                </a:lnTo>
                <a:lnTo>
                  <a:pt x="421729" y="4552"/>
                </a:lnTo>
                <a:cubicBezTo>
                  <a:pt x="866483" y="49719"/>
                  <a:pt x="1213550" y="425328"/>
                  <a:pt x="1213550" y="881998"/>
                </a:cubicBezTo>
                <a:lnTo>
                  <a:pt x="1213549" y="881998"/>
                </a:lnTo>
                <a:cubicBezTo>
                  <a:pt x="1213549" y="1369113"/>
                  <a:pt x="818664" y="1763998"/>
                  <a:pt x="331549" y="1763998"/>
                </a:cubicBezTo>
                <a:lnTo>
                  <a:pt x="2061779" y="1763998"/>
                </a:lnTo>
                <a:lnTo>
                  <a:pt x="2061779" y="1764000"/>
                </a:lnTo>
                <a:lnTo>
                  <a:pt x="0" y="1764000"/>
                </a:lnTo>
                <a:close/>
              </a:path>
            </a:pathLst>
          </a:custGeom>
        </p:spPr>
      </p:pic>
      <p:pic>
        <p:nvPicPr>
          <p:cNvPr id="19" name="Picture 18" descr="A group of people at a market&#10;&#10;Description automatically generated with low confidence">
            <a:extLst>
              <a:ext uri="{FF2B5EF4-FFF2-40B4-BE49-F238E27FC236}">
                <a16:creationId xmlns:a16="http://schemas.microsoft.com/office/drawing/2014/main" id="{FEA228E4-9D79-E78C-0E6E-2F214C36F0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 y="394291"/>
            <a:ext cx="2646001" cy="1764000"/>
          </a:xfrm>
          <a:prstGeom prst="rect">
            <a:avLst/>
          </a:prstGeom>
        </p:spPr>
      </p:pic>
      <p:pic>
        <p:nvPicPr>
          <p:cNvPr id="20" name="Picture 19" descr="A picture containing grass, mountain, outdoor, sky&#10;&#10;Description automatically generated">
            <a:extLst>
              <a:ext uri="{FF2B5EF4-FFF2-40B4-BE49-F238E27FC236}">
                <a16:creationId xmlns:a16="http://schemas.microsoft.com/office/drawing/2014/main" id="{AA1112CB-1140-EA0B-01C7-075549192B0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42799" y="394291"/>
            <a:ext cx="2646000" cy="1764000"/>
          </a:xfrm>
          <a:prstGeom prst="rect">
            <a:avLst/>
          </a:prstGeom>
        </p:spPr>
      </p:pic>
      <p:pic>
        <p:nvPicPr>
          <p:cNvPr id="21" name="Picture 20" descr="A picture containing water, outdoor, place of worship&#10;&#10;Description automatically generated">
            <a:extLst>
              <a:ext uri="{FF2B5EF4-FFF2-40B4-BE49-F238E27FC236}">
                <a16:creationId xmlns:a16="http://schemas.microsoft.com/office/drawing/2014/main" id="{43DBF900-4C7E-CC45-DE93-8E6506EA339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928396" y="394291"/>
            <a:ext cx="2205000" cy="1764000"/>
          </a:xfrm>
          <a:prstGeom prst="rect">
            <a:avLst/>
          </a:prstGeom>
        </p:spPr>
      </p:pic>
      <p:pic>
        <p:nvPicPr>
          <p:cNvPr id="22" name="Picture 21" descr="Several shopping carts in a warehouse&#10;&#10;Description automatically generated with medium confidence">
            <a:extLst>
              <a:ext uri="{FF2B5EF4-FFF2-40B4-BE49-F238E27FC236}">
                <a16:creationId xmlns:a16="http://schemas.microsoft.com/office/drawing/2014/main" id="{61877615-82E8-C709-EC1A-392CD5832A59}"/>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285600" y="394291"/>
            <a:ext cx="2646000" cy="1764000"/>
          </a:xfrm>
          <a:prstGeom prst="rect">
            <a:avLst/>
          </a:prstGeom>
        </p:spPr>
      </p:pic>
      <p:pic>
        <p:nvPicPr>
          <p:cNvPr id="15" name="Picture 14" descr="Text&#10;&#10;Description automatically generated">
            <a:extLst>
              <a:ext uri="{FF2B5EF4-FFF2-40B4-BE49-F238E27FC236}">
                <a16:creationId xmlns:a16="http://schemas.microsoft.com/office/drawing/2014/main" id="{2D791808-AB5A-5C2B-447C-A95DB78757D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10704" y="2723322"/>
            <a:ext cx="2028652" cy="36754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39571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tline Rilis_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24A507-3901-D46A-BC5C-DC94193FFA96}"/>
              </a:ext>
            </a:extLst>
          </p:cNvPr>
          <p:cNvSpPr/>
          <p:nvPr userDrawn="1"/>
        </p:nvSpPr>
        <p:spPr>
          <a:xfrm>
            <a:off x="0" y="2723322"/>
            <a:ext cx="12195175" cy="3686846"/>
          </a:xfrm>
          <a:prstGeom prst="rect">
            <a:avLst/>
          </a:prstGeom>
          <a:pattFill prst="dotGrid">
            <a:fgClr>
              <a:schemeClr val="accent3">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id-ID" sz="1797"/>
          </a:p>
        </p:txBody>
      </p:sp>
      <p:sp>
        <p:nvSpPr>
          <p:cNvPr id="12" name="Slide Number Placeholder 5"/>
          <p:cNvSpPr>
            <a:spLocks noGrp="1"/>
          </p:cNvSpPr>
          <p:nvPr>
            <p:ph type="sldNum" sz="quarter" idx="12"/>
          </p:nvPr>
        </p:nvSpPr>
        <p:spPr>
          <a:xfrm>
            <a:off x="10078283" y="6555019"/>
            <a:ext cx="2134155" cy="365210"/>
          </a:xfrm>
          <a:prstGeom prst="rect">
            <a:avLst/>
          </a:prstGeom>
        </p:spPr>
        <p:txBody>
          <a:bodyPr anchor="ctr"/>
          <a:lstStyle>
            <a:lvl1pPr algn="r">
              <a:defRPr sz="1400" b="1">
                <a:solidFill>
                  <a:schemeClr val="tx2"/>
                </a:solidFill>
              </a:defRPr>
            </a:lvl1pPr>
          </a:lstStyle>
          <a:p>
            <a:pPr defTabSz="1088393">
              <a:defRPr/>
            </a:pPr>
            <a:fld id="{C3873F9D-166D-4281-9B5A-8D63A7307FC5}" type="slidenum">
              <a:rPr lang="id-ID" smtClean="0"/>
              <a:pPr defTabSz="1088393">
                <a:defRPr/>
              </a:pPr>
              <a:t>‹#›</a:t>
            </a:fld>
            <a:endParaRPr lang="id-ID"/>
          </a:p>
        </p:txBody>
      </p:sp>
      <p:sp>
        <p:nvSpPr>
          <p:cNvPr id="14" name="Title 18"/>
          <p:cNvSpPr>
            <a:spLocks noGrp="1"/>
          </p:cNvSpPr>
          <p:nvPr>
            <p:ph type="title" hasCustomPrompt="1"/>
          </p:nvPr>
        </p:nvSpPr>
        <p:spPr>
          <a:xfrm>
            <a:off x="1186817" y="2864884"/>
            <a:ext cx="3755208" cy="3329750"/>
          </a:xfrm>
        </p:spPr>
        <p:txBody>
          <a:bodyPr>
            <a:normAutofit/>
          </a:bodyPr>
          <a:lstStyle>
            <a:lvl1pPr>
              <a:defRPr sz="4400">
                <a:solidFill>
                  <a:schemeClr val="bg1"/>
                </a:solidFill>
                <a:latin typeface="Franklin Gothic Medium Cond" panose="020B0606030402020204"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083B1334-4E93-4481-BC61-2CB59592247C}"/>
              </a:ext>
            </a:extLst>
          </p:cNvPr>
          <p:cNvPicPr>
            <a:picLocks noChangeAspect="1"/>
          </p:cNvPicPr>
          <p:nvPr userDrawn="1"/>
        </p:nvPicPr>
        <p:blipFill rotWithShape="1">
          <a:blip r:embed="rId2">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3667" t="13565" r="52852" b="6807"/>
          <a:stretch/>
        </p:blipFill>
        <p:spPr>
          <a:xfrm>
            <a:off x="928504" y="2600566"/>
            <a:ext cx="4357503" cy="3958808"/>
          </a:xfrm>
          <a:prstGeom prst="rect">
            <a:avLst/>
          </a:prstGeom>
          <a:ln>
            <a:noFill/>
          </a:ln>
          <a:effectLst/>
        </p:spPr>
      </p:pic>
      <p:grpSp>
        <p:nvGrpSpPr>
          <p:cNvPr id="4" name="Group 3">
            <a:extLst>
              <a:ext uri="{FF2B5EF4-FFF2-40B4-BE49-F238E27FC236}">
                <a16:creationId xmlns:a16="http://schemas.microsoft.com/office/drawing/2014/main" id="{49F9E728-A3F9-CBC9-01FD-60894E5F7373}"/>
              </a:ext>
            </a:extLst>
          </p:cNvPr>
          <p:cNvGrpSpPr/>
          <p:nvPr userDrawn="1"/>
        </p:nvGrpSpPr>
        <p:grpSpPr>
          <a:xfrm>
            <a:off x="4172589" y="2600566"/>
            <a:ext cx="1273542" cy="659037"/>
            <a:chOff x="4082536" y="2566764"/>
            <a:chExt cx="1273542" cy="659037"/>
          </a:xfrm>
        </p:grpSpPr>
        <p:sp>
          <p:nvSpPr>
            <p:cNvPr id="5" name="Freeform 47">
              <a:extLst>
                <a:ext uri="{FF2B5EF4-FFF2-40B4-BE49-F238E27FC236}">
                  <a16:creationId xmlns:a16="http://schemas.microsoft.com/office/drawing/2014/main" id="{168AD69B-F427-D0AD-01F0-8ED347BFA8C1}"/>
                </a:ext>
              </a:extLst>
            </p:cNvPr>
            <p:cNvSpPr/>
            <p:nvPr/>
          </p:nvSpPr>
          <p:spPr>
            <a:xfrm>
              <a:off x="4082536" y="2568687"/>
              <a:ext cx="1112482" cy="657114"/>
            </a:xfrm>
            <a:custGeom>
              <a:avLst/>
              <a:gdLst>
                <a:gd name="connsiteX0" fmla="*/ 6027 w 1112482"/>
                <a:gd name="connsiteY0" fmla="*/ 0 h 657114"/>
                <a:gd name="connsiteX1" fmla="*/ 1112482 w 1112482"/>
                <a:gd name="connsiteY1" fmla="*/ 0 h 657114"/>
                <a:gd name="connsiteX2" fmla="*/ 1112482 w 1112482"/>
                <a:gd name="connsiteY2" fmla="*/ 437577 h 657114"/>
                <a:gd name="connsiteX3" fmla="*/ 1054604 w 1112482"/>
                <a:gd name="connsiteY3" fmla="*/ 501191 h 657114"/>
                <a:gd name="connsiteX4" fmla="*/ 630601 w 1112482"/>
                <a:gd name="connsiteY4" fmla="*/ 657114 h 657114"/>
                <a:gd name="connsiteX5" fmla="*/ 0 w 1112482"/>
                <a:gd name="connsiteY5" fmla="*/ 56907 h 6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482" h="657114">
                  <a:moveTo>
                    <a:pt x="6027" y="0"/>
                  </a:moveTo>
                  <a:lnTo>
                    <a:pt x="1112482" y="0"/>
                  </a:lnTo>
                  <a:lnTo>
                    <a:pt x="1112482" y="437577"/>
                  </a:lnTo>
                  <a:lnTo>
                    <a:pt x="1054604" y="501191"/>
                  </a:lnTo>
                  <a:cubicBezTo>
                    <a:pt x="942617" y="598069"/>
                    <a:pt x="793854" y="657114"/>
                    <a:pt x="630601" y="657114"/>
                  </a:cubicBezTo>
                  <a:cubicBezTo>
                    <a:pt x="282330" y="657114"/>
                    <a:pt x="0" y="388392"/>
                    <a:pt x="0" y="569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284" rtl="0" eaLnBrk="1" fontAlgn="auto" latinLnBrk="0" hangingPunct="1">
                <a:lnSpc>
                  <a:spcPct val="100000"/>
                </a:lnSpc>
                <a:spcBef>
                  <a:spcPts val="0"/>
                </a:spcBef>
                <a:spcAft>
                  <a:spcPts val="0"/>
                </a:spcAft>
                <a:buClrTx/>
                <a:buSzTx/>
                <a:buFontTx/>
                <a:buNone/>
                <a:tabLst/>
                <a:defRPr/>
              </a:pPr>
              <a:endParaRPr kumimoji="0" lang="en-US" sz="2098"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0C987F4E-5CE1-948F-6238-2A3EA190825B}"/>
                </a:ext>
              </a:extLst>
            </p:cNvPr>
            <p:cNvSpPr/>
            <p:nvPr/>
          </p:nvSpPr>
          <p:spPr>
            <a:xfrm>
              <a:off x="4135124" y="2566764"/>
              <a:ext cx="1055892" cy="230832"/>
            </a:xfrm>
            <a:prstGeom prst="rect">
              <a:avLst/>
            </a:prstGeom>
          </p:spPr>
          <p:txBody>
            <a:bodyPr wrap="square">
              <a:spAutoFit/>
            </a:bodyPr>
            <a:lstStyle/>
            <a:p>
              <a:pPr marL="0" marR="0" lvl="0" indent="0" algn="l" defTabSz="1088284"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Penyedia</a:t>
              </a:r>
            </a:p>
          </p:txBody>
        </p:sp>
        <p:sp>
          <p:nvSpPr>
            <p:cNvPr id="7" name="Rectangle 6">
              <a:extLst>
                <a:ext uri="{FF2B5EF4-FFF2-40B4-BE49-F238E27FC236}">
                  <a16:creationId xmlns:a16="http://schemas.microsoft.com/office/drawing/2014/main" id="{43B488C9-A0E0-ECF8-5CA9-6574AC08A31A}"/>
                </a:ext>
              </a:extLst>
            </p:cNvPr>
            <p:cNvSpPr/>
            <p:nvPr/>
          </p:nvSpPr>
          <p:spPr>
            <a:xfrm>
              <a:off x="4254087" y="2683088"/>
              <a:ext cx="1055892" cy="230832"/>
            </a:xfrm>
            <a:prstGeom prst="rect">
              <a:avLst/>
            </a:prstGeom>
          </p:spPr>
          <p:txBody>
            <a:bodyPr wrap="square">
              <a:spAutoFit/>
            </a:bodyPr>
            <a:lstStyle/>
            <a:p>
              <a:pPr marL="0" marR="0" lvl="0" indent="0" algn="l" defTabSz="1088284"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Data Statistik</a:t>
              </a:r>
            </a:p>
          </p:txBody>
        </p:sp>
        <p:sp>
          <p:nvSpPr>
            <p:cNvPr id="8" name="Rectangle 7">
              <a:extLst>
                <a:ext uri="{FF2B5EF4-FFF2-40B4-BE49-F238E27FC236}">
                  <a16:creationId xmlns:a16="http://schemas.microsoft.com/office/drawing/2014/main" id="{A042845B-7086-6664-C130-1986F5F5B6F4}"/>
                </a:ext>
              </a:extLst>
            </p:cNvPr>
            <p:cNvSpPr/>
            <p:nvPr/>
          </p:nvSpPr>
          <p:spPr>
            <a:xfrm>
              <a:off x="4175471" y="2799412"/>
              <a:ext cx="1055892" cy="230832"/>
            </a:xfrm>
            <a:prstGeom prst="rect">
              <a:avLst/>
            </a:prstGeom>
          </p:spPr>
          <p:txBody>
            <a:bodyPr wrap="square">
              <a:spAutoFit/>
            </a:bodyPr>
            <a:lstStyle/>
            <a:p>
              <a:pPr marL="0" marR="0" lvl="0" indent="0" algn="l" defTabSz="1088284"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Berkualitas untuk</a:t>
              </a:r>
            </a:p>
          </p:txBody>
        </p:sp>
        <p:sp>
          <p:nvSpPr>
            <p:cNvPr id="9" name="Rectangle 8">
              <a:extLst>
                <a:ext uri="{FF2B5EF4-FFF2-40B4-BE49-F238E27FC236}">
                  <a16:creationId xmlns:a16="http://schemas.microsoft.com/office/drawing/2014/main" id="{41539D78-39D2-6A96-A458-252539D03F21}"/>
                </a:ext>
              </a:extLst>
            </p:cNvPr>
            <p:cNvSpPr/>
            <p:nvPr/>
          </p:nvSpPr>
          <p:spPr>
            <a:xfrm>
              <a:off x="4300186" y="2915736"/>
              <a:ext cx="1055892" cy="230832"/>
            </a:xfrm>
            <a:prstGeom prst="rect">
              <a:avLst/>
            </a:prstGeom>
          </p:spPr>
          <p:txBody>
            <a:bodyPr wrap="square">
              <a:spAutoFit/>
            </a:bodyPr>
            <a:lstStyle/>
            <a:p>
              <a:pPr marL="0" marR="0" lvl="0" indent="0" algn="l" defTabSz="1088284" rtl="0" eaLnBrk="1" fontAlgn="auto" latinLnBrk="0" hangingPunct="1">
                <a:lnSpc>
                  <a:spcPct val="100000"/>
                </a:lnSpc>
                <a:spcBef>
                  <a:spcPts val="0"/>
                </a:spcBef>
                <a:spcAft>
                  <a:spcPts val="0"/>
                </a:spcAft>
                <a:buClrTx/>
                <a:buSzTx/>
                <a:buFontTx/>
                <a:buNone/>
                <a:tabLst/>
                <a:defRPr/>
              </a:pPr>
              <a:r>
                <a:rPr kumimoji="0" lang="id-ID" sz="8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Book" panose="020B0503020102020204" pitchFamily="34" charset="0"/>
                  <a:ea typeface="+mn-ea"/>
                  <a:cs typeface="Arial" panose="020B0604020202020204" pitchFamily="34" charset="0"/>
                </a:rPr>
                <a:t>Indonesia Maju </a:t>
              </a:r>
            </a:p>
          </p:txBody>
        </p:sp>
      </p:grpSp>
      <p:pic>
        <p:nvPicPr>
          <p:cNvPr id="11" name="Picture 10" descr="Text&#10;&#10;Description automatically generated">
            <a:extLst>
              <a:ext uri="{FF2B5EF4-FFF2-40B4-BE49-F238E27FC236}">
                <a16:creationId xmlns:a16="http://schemas.microsoft.com/office/drawing/2014/main" id="{4311ADC1-1DFE-A84A-F475-667E9168443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0704" y="2723322"/>
            <a:ext cx="2028652" cy="367547"/>
          </a:xfrm>
          <a:prstGeom prst="rect">
            <a:avLst/>
          </a:prstGeom>
          <a:effectLst>
            <a:outerShdw blurRad="63500" sx="102000" sy="102000" algn="ctr" rotWithShape="0">
              <a:prstClr val="black">
                <a:alpha val="40000"/>
              </a:prstClr>
            </a:outerShdw>
          </a:effectLst>
        </p:spPr>
      </p:pic>
      <p:pic>
        <p:nvPicPr>
          <p:cNvPr id="15" name="Picture 14" descr="A flag on a pole&#10;&#10;Description automatically generated with medium confidence">
            <a:extLst>
              <a:ext uri="{FF2B5EF4-FFF2-40B4-BE49-F238E27FC236}">
                <a16:creationId xmlns:a16="http://schemas.microsoft.com/office/drawing/2014/main" id="{B2618203-3900-375B-F98A-54F61D058E3C}"/>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r="22080"/>
          <a:stretch/>
        </p:blipFill>
        <p:spPr>
          <a:xfrm>
            <a:off x="8807616" y="392972"/>
            <a:ext cx="2061779" cy="1764000"/>
          </a:xfrm>
          <a:custGeom>
            <a:avLst/>
            <a:gdLst>
              <a:gd name="connsiteX0" fmla="*/ 0 w 2061779"/>
              <a:gd name="connsiteY0" fmla="*/ 0 h 1764000"/>
              <a:gd name="connsiteX1" fmla="*/ 331590 w 2061779"/>
              <a:gd name="connsiteY1" fmla="*/ 0 h 1764000"/>
              <a:gd name="connsiteX2" fmla="*/ 421729 w 2061779"/>
              <a:gd name="connsiteY2" fmla="*/ 4552 h 1764000"/>
              <a:gd name="connsiteX3" fmla="*/ 1213550 w 2061779"/>
              <a:gd name="connsiteY3" fmla="*/ 881998 h 1764000"/>
              <a:gd name="connsiteX4" fmla="*/ 1213549 w 2061779"/>
              <a:gd name="connsiteY4" fmla="*/ 881998 h 1764000"/>
              <a:gd name="connsiteX5" fmla="*/ 331549 w 2061779"/>
              <a:gd name="connsiteY5" fmla="*/ 1763998 h 1764000"/>
              <a:gd name="connsiteX6" fmla="*/ 2061779 w 2061779"/>
              <a:gd name="connsiteY6" fmla="*/ 1763998 h 1764000"/>
              <a:gd name="connsiteX7" fmla="*/ 2061779 w 2061779"/>
              <a:gd name="connsiteY7" fmla="*/ 1764000 h 1764000"/>
              <a:gd name="connsiteX8" fmla="*/ 0 w 2061779"/>
              <a:gd name="connsiteY8" fmla="*/ 1764000 h 17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1779" h="1764000">
                <a:moveTo>
                  <a:pt x="0" y="0"/>
                </a:moveTo>
                <a:lnTo>
                  <a:pt x="331590" y="0"/>
                </a:lnTo>
                <a:lnTo>
                  <a:pt x="421729" y="4552"/>
                </a:lnTo>
                <a:cubicBezTo>
                  <a:pt x="866483" y="49719"/>
                  <a:pt x="1213550" y="425328"/>
                  <a:pt x="1213550" y="881998"/>
                </a:cubicBezTo>
                <a:lnTo>
                  <a:pt x="1213549" y="881998"/>
                </a:lnTo>
                <a:cubicBezTo>
                  <a:pt x="1213549" y="1369113"/>
                  <a:pt x="818664" y="1763998"/>
                  <a:pt x="331549" y="1763998"/>
                </a:cubicBezTo>
                <a:lnTo>
                  <a:pt x="2061779" y="1763998"/>
                </a:lnTo>
                <a:lnTo>
                  <a:pt x="2061779" y="1764000"/>
                </a:lnTo>
                <a:lnTo>
                  <a:pt x="0" y="1764000"/>
                </a:lnTo>
                <a:close/>
              </a:path>
            </a:pathLst>
          </a:custGeom>
        </p:spPr>
      </p:pic>
      <p:pic>
        <p:nvPicPr>
          <p:cNvPr id="16" name="Picture 15">
            <a:extLst>
              <a:ext uri="{FF2B5EF4-FFF2-40B4-BE49-F238E27FC236}">
                <a16:creationId xmlns:a16="http://schemas.microsoft.com/office/drawing/2014/main" id="{C17E5A7F-EA11-FE0D-F493-90781FEE8F98}"/>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2" y="394293"/>
            <a:ext cx="2646001" cy="1763823"/>
          </a:xfrm>
          <a:prstGeom prst="rect">
            <a:avLst/>
          </a:prstGeom>
        </p:spPr>
      </p:pic>
      <p:pic>
        <p:nvPicPr>
          <p:cNvPr id="17" name="Picture 16">
            <a:extLst>
              <a:ext uri="{FF2B5EF4-FFF2-40B4-BE49-F238E27FC236}">
                <a16:creationId xmlns:a16="http://schemas.microsoft.com/office/drawing/2014/main" id="{E80C0836-3B67-C7B3-1F7C-C634BA28569E}"/>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p:blipFill>
        <p:spPr>
          <a:xfrm>
            <a:off x="2644151" y="394291"/>
            <a:ext cx="2643296" cy="1764000"/>
          </a:xfrm>
          <a:prstGeom prst="rect">
            <a:avLst/>
          </a:prstGeom>
        </p:spPr>
      </p:pic>
      <p:pic>
        <p:nvPicPr>
          <p:cNvPr id="18" name="Picture 17">
            <a:extLst>
              <a:ext uri="{FF2B5EF4-FFF2-40B4-BE49-F238E27FC236}">
                <a16:creationId xmlns:a16="http://schemas.microsoft.com/office/drawing/2014/main" id="{9E7287BC-E3B0-54A0-4604-E43B80CEAE52}"/>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6459945" y="394292"/>
            <a:ext cx="2351764" cy="1763823"/>
          </a:xfrm>
          <a:prstGeom prst="rect">
            <a:avLst/>
          </a:prstGeom>
        </p:spPr>
      </p:pic>
      <p:pic>
        <p:nvPicPr>
          <p:cNvPr id="23" name="Picture 22">
            <a:extLst>
              <a:ext uri="{FF2B5EF4-FFF2-40B4-BE49-F238E27FC236}">
                <a16:creationId xmlns:a16="http://schemas.microsoft.com/office/drawing/2014/main" id="{5C04CB5C-6E90-7F7D-B6C5-1E9B04AD68E8}"/>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a:stretch/>
        </p:blipFill>
        <p:spPr>
          <a:xfrm>
            <a:off x="5286952" y="394293"/>
            <a:ext cx="1172995" cy="1759252"/>
          </a:xfrm>
          <a:prstGeom prst="rect">
            <a:avLst/>
          </a:prstGeom>
        </p:spPr>
      </p:pic>
    </p:spTree>
    <p:extLst>
      <p:ext uri="{BB962C8B-B14F-4D97-AF65-F5344CB8AC3E}">
        <p14:creationId xmlns:p14="http://schemas.microsoft.com/office/powerpoint/2010/main" val="3621040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tline Slide 1">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31D10A1F-8597-5EA1-D32B-56651FB719BE}"/>
              </a:ext>
            </a:extLst>
          </p:cNvPr>
          <p:cNvSpPr>
            <a:spLocks noGrp="1"/>
          </p:cNvSpPr>
          <p:nvPr>
            <p:ph type="sldNum" sz="quarter" idx="12"/>
          </p:nvPr>
        </p:nvSpPr>
        <p:spPr>
          <a:xfrm>
            <a:off x="11777843" y="6548366"/>
            <a:ext cx="442740" cy="365210"/>
          </a:xfrm>
        </p:spPr>
        <p:txBody>
          <a:bodyPr/>
          <a:lstStyle>
            <a:lvl1pPr>
              <a:defRPr sz="1400">
                <a:solidFill>
                  <a:schemeClr val="tx2"/>
                </a:solidFill>
              </a:defRPr>
            </a:lvl1pPr>
          </a:lstStyle>
          <a:p>
            <a:pPr>
              <a:defRPr/>
            </a:pPr>
            <a:fld id="{A88EA908-BA59-4183-8648-53219FC00D5C}" type="slidenum">
              <a:rPr lang="en-AU" b="1" smtClean="0"/>
              <a:pPr>
                <a:defRPr/>
              </a:pPr>
              <a:t>‹#›</a:t>
            </a:fld>
            <a:endParaRPr lang="en-AU" b="1"/>
          </a:p>
        </p:txBody>
      </p:sp>
      <p:pic>
        <p:nvPicPr>
          <p:cNvPr id="6" name="Picture 5">
            <a:extLst>
              <a:ext uri="{FF2B5EF4-FFF2-40B4-BE49-F238E27FC236}">
                <a16:creationId xmlns:a16="http://schemas.microsoft.com/office/drawing/2014/main" id="{EAB67861-5854-48B7-A933-8FDE70A8E40D}"/>
              </a:ext>
            </a:extLst>
          </p:cNvPr>
          <p:cNvPicPr>
            <a:picLocks noChangeAspect="1"/>
          </p:cNvPicPr>
          <p:nvPr userDrawn="1"/>
        </p:nvPicPr>
        <p:blipFill>
          <a:blip r:embed="rId2"/>
          <a:stretch>
            <a:fillRect/>
          </a:stretch>
        </p:blipFill>
        <p:spPr>
          <a:xfrm>
            <a:off x="571872" y="408265"/>
            <a:ext cx="3799016" cy="6043059"/>
          </a:xfrm>
          <a:prstGeom prst="rect">
            <a:avLst/>
          </a:prstGeom>
        </p:spPr>
      </p:pic>
      <p:sp>
        <p:nvSpPr>
          <p:cNvPr id="2" name="矩形 8">
            <a:extLst>
              <a:ext uri="{FF2B5EF4-FFF2-40B4-BE49-F238E27FC236}">
                <a16:creationId xmlns:a16="http://schemas.microsoft.com/office/drawing/2014/main" id="{FB0EE105-9BE2-48D6-A7CD-B839B4BCFBF8}"/>
              </a:ext>
            </a:extLst>
          </p:cNvPr>
          <p:cNvSpPr/>
          <p:nvPr userDrawn="1"/>
        </p:nvSpPr>
        <p:spPr>
          <a:xfrm>
            <a:off x="577258" y="406495"/>
            <a:ext cx="3800720" cy="6046598"/>
          </a:xfrm>
          <a:prstGeom prst="roundRect">
            <a:avLst>
              <a:gd name="adj" fmla="val 5170"/>
            </a:avLst>
          </a:prstGeom>
          <a:solidFill>
            <a:schemeClr val="accent3">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defRPr/>
            </a:pPr>
            <a:endParaRPr lang="zh-CN" altLang="en-US" sz="1800">
              <a:solidFill>
                <a:prstClr val="white"/>
              </a:solidFill>
              <a:latin typeface="Calibri" panose="020F0502020204030204"/>
              <a:ea typeface="宋体" panose="02010600030101010101" pitchFamily="2" charset="-122"/>
            </a:endParaRPr>
          </a:p>
        </p:txBody>
      </p:sp>
      <p:sp>
        <p:nvSpPr>
          <p:cNvPr id="5" name="Rectangle: Top Corners Rounded 4">
            <a:extLst>
              <a:ext uri="{FF2B5EF4-FFF2-40B4-BE49-F238E27FC236}">
                <a16:creationId xmlns:a16="http://schemas.microsoft.com/office/drawing/2014/main" id="{3D90E55C-371A-4F27-805D-C48AA855220A}"/>
              </a:ext>
            </a:extLst>
          </p:cNvPr>
          <p:cNvSpPr/>
          <p:nvPr userDrawn="1"/>
        </p:nvSpPr>
        <p:spPr>
          <a:xfrm>
            <a:off x="1033171" y="6572128"/>
            <a:ext cx="2877994" cy="287460"/>
          </a:xfrm>
          <a:prstGeom prst="round2SameRect">
            <a:avLst>
              <a:gd name="adj1" fmla="val 50000"/>
              <a:gd name="adj2"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800">
              <a:solidFill>
                <a:prstClr val="white"/>
              </a:solidFill>
              <a:latin typeface="Calibri"/>
            </a:endParaRPr>
          </a:p>
        </p:txBody>
      </p:sp>
      <p:sp>
        <p:nvSpPr>
          <p:cNvPr id="7" name="Rectangle: Top Corners Rounded 6">
            <a:extLst>
              <a:ext uri="{FF2B5EF4-FFF2-40B4-BE49-F238E27FC236}">
                <a16:creationId xmlns:a16="http://schemas.microsoft.com/office/drawing/2014/main" id="{8D010597-9516-4AC5-A578-BCBC5F94F328}"/>
              </a:ext>
            </a:extLst>
          </p:cNvPr>
          <p:cNvSpPr/>
          <p:nvPr userDrawn="1"/>
        </p:nvSpPr>
        <p:spPr>
          <a:xfrm flipV="1">
            <a:off x="1033171" y="-1"/>
            <a:ext cx="2877994" cy="287460"/>
          </a:xfrm>
          <a:prstGeom prst="round2SameRect">
            <a:avLst>
              <a:gd name="adj1" fmla="val 50000"/>
              <a:gd name="adj2"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800">
              <a:solidFill>
                <a:prstClr val="white"/>
              </a:solidFill>
              <a:latin typeface="Calibri"/>
            </a:endParaRPr>
          </a:p>
        </p:txBody>
      </p:sp>
      <p:sp>
        <p:nvSpPr>
          <p:cNvPr id="11" name="TextBox 10">
            <a:extLst>
              <a:ext uri="{FF2B5EF4-FFF2-40B4-BE49-F238E27FC236}">
                <a16:creationId xmlns:a16="http://schemas.microsoft.com/office/drawing/2014/main" id="{1B21A9FF-E326-4867-A486-2AC45ED14CCE}"/>
              </a:ext>
            </a:extLst>
          </p:cNvPr>
          <p:cNvSpPr txBox="1"/>
          <p:nvPr userDrawn="1"/>
        </p:nvSpPr>
        <p:spPr>
          <a:xfrm>
            <a:off x="490509" y="6191422"/>
            <a:ext cx="2367828" cy="261671"/>
          </a:xfrm>
          <a:prstGeom prst="rect">
            <a:avLst/>
          </a:prstGeom>
          <a:noFill/>
        </p:spPr>
        <p:txBody>
          <a:bodyPr wrap="square">
            <a:spAutoFit/>
          </a:bodyPr>
          <a:lstStyle/>
          <a:p>
            <a:pPr algn="ctr" defTabSz="914583"/>
            <a:r>
              <a:rPr lang="en-US" sz="1050" i="1">
                <a:solidFill>
                  <a:srgbClr val="DBF0F3"/>
                </a:solidFill>
                <a:latin typeface="Calibri"/>
              </a:rPr>
              <a:t>Photo by </a:t>
            </a:r>
            <a:r>
              <a:rPr lang="en-US" sz="1050" i="1">
                <a:solidFill>
                  <a:srgbClr val="DBF0F3"/>
                </a:solidFill>
                <a:latin typeface="Calibri"/>
                <a:hlinkClick r:id="rId3">
                  <a:extLst>
                    <a:ext uri="{A12FA001-AC4F-418D-AE19-62706E023703}">
                      <ahyp:hlinkClr xmlns:ahyp="http://schemas.microsoft.com/office/drawing/2018/hyperlinkcolor" val="tx"/>
                    </a:ext>
                  </a:extLst>
                </a:hlinkClick>
              </a:rPr>
              <a:t>Adeolu Eletu</a:t>
            </a:r>
            <a:r>
              <a:rPr lang="en-US" sz="1050" i="1">
                <a:solidFill>
                  <a:srgbClr val="DBF0F3"/>
                </a:solidFill>
                <a:latin typeface="Calibri"/>
              </a:rPr>
              <a:t> on </a:t>
            </a:r>
            <a:r>
              <a:rPr lang="en-US" sz="1050" i="1">
                <a:solidFill>
                  <a:srgbClr val="DBF0F3"/>
                </a:solidFill>
                <a:latin typeface="Calibri"/>
                <a:hlinkClick r:id="rId4">
                  <a:extLst>
                    <a:ext uri="{A12FA001-AC4F-418D-AE19-62706E023703}">
                      <ahyp:hlinkClr xmlns:ahyp="http://schemas.microsoft.com/office/drawing/2018/hyperlinkcolor" val="tx"/>
                    </a:ext>
                  </a:extLst>
                </a:hlinkClick>
              </a:rPr>
              <a:t>Unsplash</a:t>
            </a:r>
            <a:r>
              <a:rPr lang="en-US" sz="1050" i="1">
                <a:solidFill>
                  <a:srgbClr val="DBF0F3"/>
                </a:solidFill>
                <a:latin typeface="Calibri"/>
              </a:rPr>
              <a:t> </a:t>
            </a:r>
            <a:endParaRPr lang="id-ID" sz="1050" i="1">
              <a:solidFill>
                <a:srgbClr val="DBF0F3"/>
              </a:solidFill>
              <a:latin typeface="Calibri"/>
            </a:endParaRPr>
          </a:p>
        </p:txBody>
      </p:sp>
      <p:sp>
        <p:nvSpPr>
          <p:cNvPr id="19" name="Rounded Rectangle 91">
            <a:extLst>
              <a:ext uri="{FF2B5EF4-FFF2-40B4-BE49-F238E27FC236}">
                <a16:creationId xmlns:a16="http://schemas.microsoft.com/office/drawing/2014/main" id="{3087EB38-ABC6-4FC6-8E10-316FC6E73325}"/>
              </a:ext>
            </a:extLst>
          </p:cNvPr>
          <p:cNvSpPr/>
          <p:nvPr/>
        </p:nvSpPr>
        <p:spPr>
          <a:xfrm>
            <a:off x="5127106" y="901909"/>
            <a:ext cx="6650569" cy="123243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defRPr/>
            </a:pPr>
            <a:endParaRPr lang="en-GB" sz="1800">
              <a:solidFill>
                <a:prstClr val="white"/>
              </a:solidFill>
              <a:latin typeface="Calibri" panose="020F0502020204030204"/>
            </a:endParaRPr>
          </a:p>
        </p:txBody>
      </p:sp>
      <p:sp>
        <p:nvSpPr>
          <p:cNvPr id="21" name="矩形 10">
            <a:extLst>
              <a:ext uri="{FF2B5EF4-FFF2-40B4-BE49-F238E27FC236}">
                <a16:creationId xmlns:a16="http://schemas.microsoft.com/office/drawing/2014/main" id="{23051574-316E-4B09-9265-6C69A5B79776}"/>
              </a:ext>
            </a:extLst>
          </p:cNvPr>
          <p:cNvSpPr/>
          <p:nvPr/>
        </p:nvSpPr>
        <p:spPr>
          <a:xfrm>
            <a:off x="4755512" y="1146532"/>
            <a:ext cx="743186" cy="743186"/>
          </a:xfrm>
          <a:prstGeom prst="roundRect">
            <a:avLst/>
          </a:prstGeom>
          <a:solidFill>
            <a:schemeClr val="accent3"/>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defRPr/>
            </a:pPr>
            <a:r>
              <a:rPr lang="en-US" altLang="zh-CN" sz="2801" b="1">
                <a:solidFill>
                  <a:prstClr val="white"/>
                </a:solidFill>
                <a:latin typeface="Century Gothic" panose="020B0502020202020204" pitchFamily="34" charset="0"/>
                <a:ea typeface="微软雅黑" panose="020B0503020204020204" charset="-122"/>
              </a:rPr>
              <a:t>1</a:t>
            </a:r>
          </a:p>
        </p:txBody>
      </p:sp>
      <p:sp>
        <p:nvSpPr>
          <p:cNvPr id="27" name="Rounded Rectangle 91">
            <a:extLst>
              <a:ext uri="{FF2B5EF4-FFF2-40B4-BE49-F238E27FC236}">
                <a16:creationId xmlns:a16="http://schemas.microsoft.com/office/drawing/2014/main" id="{60F4837D-4A4A-445E-8F2B-CC4C3CCC6249}"/>
              </a:ext>
            </a:extLst>
          </p:cNvPr>
          <p:cNvSpPr/>
          <p:nvPr/>
        </p:nvSpPr>
        <p:spPr>
          <a:xfrm>
            <a:off x="5127106" y="2278075"/>
            <a:ext cx="6650569" cy="123243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defRPr/>
            </a:pPr>
            <a:endParaRPr lang="en-GB" sz="1800">
              <a:solidFill>
                <a:prstClr val="white"/>
              </a:solidFill>
              <a:latin typeface="Calibri" panose="020F0502020204030204"/>
            </a:endParaRPr>
          </a:p>
        </p:txBody>
      </p:sp>
      <p:sp>
        <p:nvSpPr>
          <p:cNvPr id="29" name="矩形 10">
            <a:extLst>
              <a:ext uri="{FF2B5EF4-FFF2-40B4-BE49-F238E27FC236}">
                <a16:creationId xmlns:a16="http://schemas.microsoft.com/office/drawing/2014/main" id="{1057C714-ECF7-42BD-A8F7-A64AD9B2DE2F}"/>
              </a:ext>
            </a:extLst>
          </p:cNvPr>
          <p:cNvSpPr/>
          <p:nvPr/>
        </p:nvSpPr>
        <p:spPr>
          <a:xfrm>
            <a:off x="4755512" y="2522698"/>
            <a:ext cx="743186" cy="743186"/>
          </a:xfrm>
          <a:prstGeom prst="roundRect">
            <a:avLst/>
          </a:prstGeom>
          <a:solidFill>
            <a:schemeClr val="accent3"/>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defRPr/>
            </a:pPr>
            <a:r>
              <a:rPr lang="en-US" altLang="zh-CN" sz="2801" b="1">
                <a:solidFill>
                  <a:prstClr val="white"/>
                </a:solidFill>
                <a:latin typeface="Century Gothic" panose="020B0502020202020204" pitchFamily="34" charset="0"/>
                <a:ea typeface="微软雅黑" panose="020B0503020204020204" charset="-122"/>
              </a:rPr>
              <a:t>2</a:t>
            </a:r>
          </a:p>
        </p:txBody>
      </p:sp>
      <p:sp>
        <p:nvSpPr>
          <p:cNvPr id="31" name="Rounded Rectangle 91">
            <a:extLst>
              <a:ext uri="{FF2B5EF4-FFF2-40B4-BE49-F238E27FC236}">
                <a16:creationId xmlns:a16="http://schemas.microsoft.com/office/drawing/2014/main" id="{9091632F-8362-43EC-9C16-9F40828C552D}"/>
              </a:ext>
            </a:extLst>
          </p:cNvPr>
          <p:cNvSpPr/>
          <p:nvPr/>
        </p:nvSpPr>
        <p:spPr>
          <a:xfrm>
            <a:off x="5108891" y="3654240"/>
            <a:ext cx="6650569" cy="123243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defRPr/>
            </a:pPr>
            <a:endParaRPr lang="en-GB" sz="1800">
              <a:solidFill>
                <a:prstClr val="white"/>
              </a:solidFill>
              <a:latin typeface="Calibri" panose="020F0502020204030204"/>
            </a:endParaRPr>
          </a:p>
        </p:txBody>
      </p:sp>
      <p:sp>
        <p:nvSpPr>
          <p:cNvPr id="33" name="矩形 10">
            <a:extLst>
              <a:ext uri="{FF2B5EF4-FFF2-40B4-BE49-F238E27FC236}">
                <a16:creationId xmlns:a16="http://schemas.microsoft.com/office/drawing/2014/main" id="{22161E30-6BBC-49DB-891B-C2819C24B460}"/>
              </a:ext>
            </a:extLst>
          </p:cNvPr>
          <p:cNvSpPr/>
          <p:nvPr/>
        </p:nvSpPr>
        <p:spPr>
          <a:xfrm>
            <a:off x="4737297" y="3898863"/>
            <a:ext cx="743186" cy="743186"/>
          </a:xfrm>
          <a:prstGeom prst="roundRect">
            <a:avLst/>
          </a:prstGeom>
          <a:solidFill>
            <a:schemeClr val="accent3"/>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defRPr/>
            </a:pPr>
            <a:r>
              <a:rPr lang="en-US" altLang="zh-CN" sz="2801" b="1">
                <a:solidFill>
                  <a:prstClr val="white"/>
                </a:solidFill>
                <a:latin typeface="Century Gothic" panose="020B0502020202020204" pitchFamily="34" charset="0"/>
                <a:ea typeface="微软雅黑" panose="020B0503020204020204" charset="-122"/>
              </a:rPr>
              <a:t>3</a:t>
            </a:r>
          </a:p>
        </p:txBody>
      </p:sp>
      <p:sp>
        <p:nvSpPr>
          <p:cNvPr id="35" name="Rounded Rectangle 91">
            <a:extLst>
              <a:ext uri="{FF2B5EF4-FFF2-40B4-BE49-F238E27FC236}">
                <a16:creationId xmlns:a16="http://schemas.microsoft.com/office/drawing/2014/main" id="{EBF077AD-D7C6-47F2-ADB0-F55C403C06BE}"/>
              </a:ext>
            </a:extLst>
          </p:cNvPr>
          <p:cNvSpPr/>
          <p:nvPr/>
        </p:nvSpPr>
        <p:spPr>
          <a:xfrm>
            <a:off x="5108891" y="5030405"/>
            <a:ext cx="6650569" cy="123243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defRPr/>
            </a:pPr>
            <a:endParaRPr lang="en-GB" sz="1800">
              <a:solidFill>
                <a:prstClr val="white"/>
              </a:solidFill>
              <a:latin typeface="Calibri" panose="020F0502020204030204"/>
            </a:endParaRPr>
          </a:p>
        </p:txBody>
      </p:sp>
      <p:sp>
        <p:nvSpPr>
          <p:cNvPr id="37" name="矩形 10">
            <a:extLst>
              <a:ext uri="{FF2B5EF4-FFF2-40B4-BE49-F238E27FC236}">
                <a16:creationId xmlns:a16="http://schemas.microsoft.com/office/drawing/2014/main" id="{88E734D6-A00E-4107-A13C-1C7589DB622B}"/>
              </a:ext>
            </a:extLst>
          </p:cNvPr>
          <p:cNvSpPr/>
          <p:nvPr/>
        </p:nvSpPr>
        <p:spPr>
          <a:xfrm>
            <a:off x="4737297" y="5275028"/>
            <a:ext cx="743186" cy="743186"/>
          </a:xfrm>
          <a:prstGeom prst="roundRect">
            <a:avLst/>
          </a:prstGeom>
          <a:solidFill>
            <a:schemeClr val="accent3"/>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defRPr/>
            </a:pPr>
            <a:r>
              <a:rPr lang="en-US" altLang="zh-CN" sz="2801" b="1">
                <a:solidFill>
                  <a:prstClr val="white"/>
                </a:solidFill>
                <a:latin typeface="Century Gothic" panose="020B0502020202020204" pitchFamily="34" charset="0"/>
                <a:ea typeface="微软雅黑" panose="020B0503020204020204" charset="-122"/>
              </a:rPr>
              <a:t>4</a:t>
            </a:r>
          </a:p>
        </p:txBody>
      </p:sp>
      <p:sp>
        <p:nvSpPr>
          <p:cNvPr id="38" name="TextBox 37">
            <a:extLst>
              <a:ext uri="{FF2B5EF4-FFF2-40B4-BE49-F238E27FC236}">
                <a16:creationId xmlns:a16="http://schemas.microsoft.com/office/drawing/2014/main" id="{4FB7B92F-716C-41C4-8D04-68B018EE5654}"/>
              </a:ext>
            </a:extLst>
          </p:cNvPr>
          <p:cNvSpPr txBox="1"/>
          <p:nvPr userDrawn="1"/>
        </p:nvSpPr>
        <p:spPr>
          <a:xfrm>
            <a:off x="934696" y="920385"/>
            <a:ext cx="2475735" cy="781933"/>
          </a:xfrm>
          <a:prstGeom prst="rect">
            <a:avLst/>
          </a:prstGeom>
          <a:noFill/>
        </p:spPr>
        <p:txBody>
          <a:bodyPr wrap="square">
            <a:spAutoFit/>
          </a:bodyPr>
          <a:lstStyle/>
          <a:p>
            <a:pPr algn="ctr" defTabSz="914583">
              <a:lnSpc>
                <a:spcPct val="80000"/>
              </a:lnSpc>
              <a:defRPr/>
            </a:pPr>
            <a:r>
              <a:rPr lang="en-US" sz="2801" b="1">
                <a:solidFill>
                  <a:prstClr val="white"/>
                </a:solidFill>
                <a:latin typeface="Century Gothic" panose="020B0502020202020204" pitchFamily="34" charset="0"/>
                <a:ea typeface="Calibri" panose="020F0502020204030204" pitchFamily="34" charset="0"/>
                <a:cs typeface="Arial" panose="020B0604020202020204" pitchFamily="34" charset="0"/>
              </a:rPr>
              <a:t>KERANGKA PAPARAN</a:t>
            </a:r>
          </a:p>
        </p:txBody>
      </p:sp>
      <p:grpSp>
        <p:nvGrpSpPr>
          <p:cNvPr id="54" name="Graphic 44">
            <a:extLst>
              <a:ext uri="{FF2B5EF4-FFF2-40B4-BE49-F238E27FC236}">
                <a16:creationId xmlns:a16="http://schemas.microsoft.com/office/drawing/2014/main" id="{BB2C694D-9A93-4EF9-AAA1-A533958DF696}"/>
              </a:ext>
            </a:extLst>
          </p:cNvPr>
          <p:cNvGrpSpPr/>
          <p:nvPr userDrawn="1"/>
        </p:nvGrpSpPr>
        <p:grpSpPr>
          <a:xfrm>
            <a:off x="3267863" y="797771"/>
            <a:ext cx="548021" cy="980311"/>
            <a:chOff x="-2122691" y="372778"/>
            <a:chExt cx="1593437" cy="2850374"/>
          </a:xfrm>
        </p:grpSpPr>
        <p:sp>
          <p:nvSpPr>
            <p:cNvPr id="55" name="Freeform: Shape 54">
              <a:extLst>
                <a:ext uri="{FF2B5EF4-FFF2-40B4-BE49-F238E27FC236}">
                  <a16:creationId xmlns:a16="http://schemas.microsoft.com/office/drawing/2014/main" id="{044812EA-8281-470C-9AE2-843357A12288}"/>
                </a:ext>
              </a:extLst>
            </p:cNvPr>
            <p:cNvSpPr/>
            <p:nvPr/>
          </p:nvSpPr>
          <p:spPr>
            <a:xfrm>
              <a:off x="-2033727" y="372778"/>
              <a:ext cx="1504473" cy="2836795"/>
            </a:xfrm>
            <a:custGeom>
              <a:avLst/>
              <a:gdLst>
                <a:gd name="connsiteX0" fmla="*/ 0 w 1504473"/>
                <a:gd name="connsiteY0" fmla="*/ 1993220 h 2836795"/>
                <a:gd name="connsiteX1" fmla="*/ 1453134 w 1504473"/>
                <a:gd name="connsiteY1" fmla="*/ 2832182 h 2836795"/>
                <a:gd name="connsiteX2" fmla="*/ 1499864 w 1504473"/>
                <a:gd name="connsiteY2" fmla="*/ 2819743 h 2836795"/>
                <a:gd name="connsiteX3" fmla="*/ 1504474 w 1504473"/>
                <a:gd name="connsiteY3" fmla="*/ 2802655 h 2836795"/>
                <a:gd name="connsiteX4" fmla="*/ 1504474 w 1504473"/>
                <a:gd name="connsiteY4" fmla="*/ 888701 h 2836795"/>
                <a:gd name="connsiteX5" fmla="*/ 1457897 w 1504473"/>
                <a:gd name="connsiteY5" fmla="*/ 808120 h 2836795"/>
                <a:gd name="connsiteX6" fmla="*/ 69437 w 1504473"/>
                <a:gd name="connsiteY6" fmla="*/ 6210 h 2836795"/>
                <a:gd name="connsiteX7" fmla="*/ 6201 w 1504473"/>
                <a:gd name="connsiteY7" fmla="*/ 23154 h 2836795"/>
                <a:gd name="connsiteX8" fmla="*/ 0 w 1504473"/>
                <a:gd name="connsiteY8" fmla="*/ 46310 h 283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4473" h="2836795">
                  <a:moveTo>
                    <a:pt x="0" y="1993220"/>
                  </a:moveTo>
                  <a:lnTo>
                    <a:pt x="1453134" y="2832182"/>
                  </a:lnTo>
                  <a:cubicBezTo>
                    <a:pt x="1469469" y="2841650"/>
                    <a:pt x="1490396" y="2836078"/>
                    <a:pt x="1499864" y="2819743"/>
                  </a:cubicBezTo>
                  <a:cubicBezTo>
                    <a:pt x="1502873" y="2814551"/>
                    <a:pt x="1504464" y="2808655"/>
                    <a:pt x="1504474" y="2802655"/>
                  </a:cubicBezTo>
                  <a:lnTo>
                    <a:pt x="1504474" y="888701"/>
                  </a:lnTo>
                  <a:cubicBezTo>
                    <a:pt x="1504417" y="855459"/>
                    <a:pt x="1486672" y="824760"/>
                    <a:pt x="1457897" y="808120"/>
                  </a:cubicBezTo>
                  <a:lnTo>
                    <a:pt x="69437" y="6210"/>
                  </a:lnTo>
                  <a:cubicBezTo>
                    <a:pt x="47292" y="-6574"/>
                    <a:pt x="18983" y="1013"/>
                    <a:pt x="6201" y="23154"/>
                  </a:cubicBezTo>
                  <a:cubicBezTo>
                    <a:pt x="2134" y="30194"/>
                    <a:pt x="0" y="38180"/>
                    <a:pt x="0" y="46310"/>
                  </a:cubicBezTo>
                  <a:close/>
                </a:path>
              </a:pathLst>
            </a:custGeom>
            <a:solidFill>
              <a:srgbClr val="0D425A"/>
            </a:solidFill>
            <a:ln w="9525" cap="flat">
              <a:noFill/>
              <a:prstDash val="solid"/>
              <a:miter/>
            </a:ln>
          </p:spPr>
          <p:txBody>
            <a:bodyPr rtlCol="0" anchor="ctr"/>
            <a:lstStyle/>
            <a:p>
              <a:pPr defTabSz="914583"/>
              <a:endParaRPr lang="id-ID" sz="1800">
                <a:solidFill>
                  <a:srgbClr val="000000"/>
                </a:solidFill>
                <a:latin typeface="Calibri"/>
              </a:endParaRPr>
            </a:p>
          </p:txBody>
        </p:sp>
        <p:sp>
          <p:nvSpPr>
            <p:cNvPr id="56" name="Freeform: Shape 55">
              <a:extLst>
                <a:ext uri="{FF2B5EF4-FFF2-40B4-BE49-F238E27FC236}">
                  <a16:creationId xmlns:a16="http://schemas.microsoft.com/office/drawing/2014/main" id="{A8BF11BD-05F5-4300-AFD9-DF1E0DB51643}"/>
                </a:ext>
              </a:extLst>
            </p:cNvPr>
            <p:cNvSpPr/>
            <p:nvPr userDrawn="1"/>
          </p:nvSpPr>
          <p:spPr>
            <a:xfrm>
              <a:off x="-2033727" y="372778"/>
              <a:ext cx="1504473" cy="2836795"/>
            </a:xfrm>
            <a:custGeom>
              <a:avLst/>
              <a:gdLst>
                <a:gd name="connsiteX0" fmla="*/ 0 w 1504473"/>
                <a:gd name="connsiteY0" fmla="*/ 1993220 h 2836795"/>
                <a:gd name="connsiteX1" fmla="*/ 1453134 w 1504473"/>
                <a:gd name="connsiteY1" fmla="*/ 2832182 h 2836795"/>
                <a:gd name="connsiteX2" fmla="*/ 1499864 w 1504473"/>
                <a:gd name="connsiteY2" fmla="*/ 2819743 h 2836795"/>
                <a:gd name="connsiteX3" fmla="*/ 1504474 w 1504473"/>
                <a:gd name="connsiteY3" fmla="*/ 2802655 h 2836795"/>
                <a:gd name="connsiteX4" fmla="*/ 1504474 w 1504473"/>
                <a:gd name="connsiteY4" fmla="*/ 888701 h 2836795"/>
                <a:gd name="connsiteX5" fmla="*/ 1457897 w 1504473"/>
                <a:gd name="connsiteY5" fmla="*/ 808120 h 2836795"/>
                <a:gd name="connsiteX6" fmla="*/ 69437 w 1504473"/>
                <a:gd name="connsiteY6" fmla="*/ 6210 h 2836795"/>
                <a:gd name="connsiteX7" fmla="*/ 6201 w 1504473"/>
                <a:gd name="connsiteY7" fmla="*/ 23154 h 2836795"/>
                <a:gd name="connsiteX8" fmla="*/ 0 w 1504473"/>
                <a:gd name="connsiteY8" fmla="*/ 46310 h 283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4473" h="2836795">
                  <a:moveTo>
                    <a:pt x="0" y="1993220"/>
                  </a:moveTo>
                  <a:lnTo>
                    <a:pt x="1453134" y="2832182"/>
                  </a:lnTo>
                  <a:cubicBezTo>
                    <a:pt x="1469469" y="2841650"/>
                    <a:pt x="1490396" y="2836078"/>
                    <a:pt x="1499864" y="2819743"/>
                  </a:cubicBezTo>
                  <a:cubicBezTo>
                    <a:pt x="1502873" y="2814551"/>
                    <a:pt x="1504464" y="2808655"/>
                    <a:pt x="1504474" y="2802655"/>
                  </a:cubicBezTo>
                  <a:lnTo>
                    <a:pt x="1504474" y="888701"/>
                  </a:lnTo>
                  <a:cubicBezTo>
                    <a:pt x="1504417" y="855459"/>
                    <a:pt x="1486672" y="824760"/>
                    <a:pt x="1457897" y="808120"/>
                  </a:cubicBezTo>
                  <a:lnTo>
                    <a:pt x="69437" y="6210"/>
                  </a:lnTo>
                  <a:cubicBezTo>
                    <a:pt x="47292" y="-6574"/>
                    <a:pt x="18983" y="1013"/>
                    <a:pt x="6201" y="23154"/>
                  </a:cubicBezTo>
                  <a:cubicBezTo>
                    <a:pt x="2134" y="30194"/>
                    <a:pt x="0" y="38180"/>
                    <a:pt x="0" y="46310"/>
                  </a:cubicBezTo>
                  <a:close/>
                </a:path>
              </a:pathLst>
            </a:custGeom>
            <a:solidFill>
              <a:srgbClr val="4B8AA7">
                <a:alpha val="50000"/>
              </a:srgbClr>
            </a:solidFill>
            <a:ln w="9525" cap="flat">
              <a:noFill/>
              <a:prstDash val="solid"/>
              <a:miter/>
            </a:ln>
          </p:spPr>
          <p:txBody>
            <a:bodyPr rtlCol="0" anchor="ctr"/>
            <a:lstStyle/>
            <a:p>
              <a:pPr defTabSz="914583"/>
              <a:endParaRPr lang="id-ID" sz="1800">
                <a:solidFill>
                  <a:srgbClr val="000000"/>
                </a:solidFill>
                <a:latin typeface="Calibri"/>
              </a:endParaRPr>
            </a:p>
          </p:txBody>
        </p:sp>
        <p:sp>
          <p:nvSpPr>
            <p:cNvPr id="57" name="Freeform: Shape 56">
              <a:extLst>
                <a:ext uri="{FF2B5EF4-FFF2-40B4-BE49-F238E27FC236}">
                  <a16:creationId xmlns:a16="http://schemas.microsoft.com/office/drawing/2014/main" id="{92EAC88F-1233-4350-95A4-B70427C03A32}"/>
                </a:ext>
              </a:extLst>
            </p:cNvPr>
            <p:cNvSpPr/>
            <p:nvPr/>
          </p:nvSpPr>
          <p:spPr>
            <a:xfrm>
              <a:off x="-1992579" y="509004"/>
              <a:ext cx="1332452" cy="2714148"/>
            </a:xfrm>
            <a:custGeom>
              <a:avLst/>
              <a:gdLst>
                <a:gd name="connsiteX0" fmla="*/ 0 w 1332452"/>
                <a:gd name="connsiteY0" fmla="*/ 1944910 h 2714148"/>
                <a:gd name="connsiteX1" fmla="*/ 1332452 w 1332452"/>
                <a:gd name="connsiteY1" fmla="*/ 2714149 h 2714148"/>
                <a:gd name="connsiteX2" fmla="*/ 1332452 w 1332452"/>
                <a:gd name="connsiteY2" fmla="*/ 769239 h 2714148"/>
                <a:gd name="connsiteX3" fmla="*/ 0 w 1332452"/>
                <a:gd name="connsiteY3" fmla="*/ 0 h 2714148"/>
                <a:gd name="connsiteX4" fmla="*/ 0 w 1332452"/>
                <a:gd name="connsiteY4" fmla="*/ 1944910 h 2714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452" h="2714148">
                  <a:moveTo>
                    <a:pt x="0" y="1944910"/>
                  </a:moveTo>
                  <a:lnTo>
                    <a:pt x="1332452" y="2714149"/>
                  </a:lnTo>
                  <a:lnTo>
                    <a:pt x="1332452" y="769239"/>
                  </a:lnTo>
                  <a:lnTo>
                    <a:pt x="0" y="0"/>
                  </a:lnTo>
                  <a:lnTo>
                    <a:pt x="0" y="1944910"/>
                  </a:lnTo>
                  <a:close/>
                </a:path>
              </a:pathLst>
            </a:custGeom>
            <a:solidFill>
              <a:srgbClr val="008D36"/>
            </a:solidFill>
            <a:ln w="9525" cap="flat">
              <a:noFill/>
              <a:prstDash val="solid"/>
              <a:miter/>
            </a:ln>
          </p:spPr>
          <p:txBody>
            <a:bodyPr rtlCol="0" anchor="ctr"/>
            <a:lstStyle/>
            <a:p>
              <a:pPr defTabSz="914583"/>
              <a:endParaRPr lang="id-ID" sz="1800">
                <a:solidFill>
                  <a:srgbClr val="000000"/>
                </a:solidFill>
                <a:latin typeface="Calibri"/>
              </a:endParaRPr>
            </a:p>
          </p:txBody>
        </p:sp>
        <p:sp>
          <p:nvSpPr>
            <p:cNvPr id="58" name="Freeform: Shape 57">
              <a:extLst>
                <a:ext uri="{FF2B5EF4-FFF2-40B4-BE49-F238E27FC236}">
                  <a16:creationId xmlns:a16="http://schemas.microsoft.com/office/drawing/2014/main" id="{23546EFC-AC3B-4B55-AF1E-3DAC0C1D9439}"/>
                </a:ext>
              </a:extLst>
            </p:cNvPr>
            <p:cNvSpPr/>
            <p:nvPr/>
          </p:nvSpPr>
          <p:spPr>
            <a:xfrm>
              <a:off x="-1992579" y="509004"/>
              <a:ext cx="1332452" cy="2714148"/>
            </a:xfrm>
            <a:custGeom>
              <a:avLst/>
              <a:gdLst>
                <a:gd name="connsiteX0" fmla="*/ 0 w 1332452"/>
                <a:gd name="connsiteY0" fmla="*/ 1944910 h 2714148"/>
                <a:gd name="connsiteX1" fmla="*/ 1332452 w 1332452"/>
                <a:gd name="connsiteY1" fmla="*/ 2714149 h 2714148"/>
                <a:gd name="connsiteX2" fmla="*/ 1332452 w 1332452"/>
                <a:gd name="connsiteY2" fmla="*/ 769239 h 2714148"/>
                <a:gd name="connsiteX3" fmla="*/ 0 w 1332452"/>
                <a:gd name="connsiteY3" fmla="*/ 0 h 2714148"/>
                <a:gd name="connsiteX4" fmla="*/ 0 w 1332452"/>
                <a:gd name="connsiteY4" fmla="*/ 1944910 h 2714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452" h="2714148">
                  <a:moveTo>
                    <a:pt x="0" y="1944910"/>
                  </a:moveTo>
                  <a:lnTo>
                    <a:pt x="1332452" y="2714149"/>
                  </a:lnTo>
                  <a:lnTo>
                    <a:pt x="1332452" y="769239"/>
                  </a:lnTo>
                  <a:lnTo>
                    <a:pt x="0" y="0"/>
                  </a:lnTo>
                  <a:lnTo>
                    <a:pt x="0" y="1944910"/>
                  </a:lnTo>
                  <a:close/>
                </a:path>
              </a:pathLst>
            </a:custGeom>
            <a:solidFill>
              <a:srgbClr val="FFFFFF">
                <a:alpha val="80000"/>
              </a:srgbClr>
            </a:solidFill>
            <a:ln w="9525" cap="flat">
              <a:noFill/>
              <a:prstDash val="solid"/>
              <a:miter/>
            </a:ln>
          </p:spPr>
          <p:txBody>
            <a:bodyPr rtlCol="0" anchor="ctr"/>
            <a:lstStyle/>
            <a:p>
              <a:pPr defTabSz="914583"/>
              <a:endParaRPr lang="id-ID" sz="1800">
                <a:solidFill>
                  <a:srgbClr val="000000"/>
                </a:solidFill>
                <a:latin typeface="Calibri"/>
              </a:endParaRPr>
            </a:p>
          </p:txBody>
        </p:sp>
        <p:sp>
          <p:nvSpPr>
            <p:cNvPr id="59" name="Freeform: Shape 58">
              <a:extLst>
                <a:ext uri="{FF2B5EF4-FFF2-40B4-BE49-F238E27FC236}">
                  <a16:creationId xmlns:a16="http://schemas.microsoft.com/office/drawing/2014/main" id="{65EC1B60-20BA-47DC-A017-C0A23F244B9F}"/>
                </a:ext>
              </a:extLst>
            </p:cNvPr>
            <p:cNvSpPr/>
            <p:nvPr/>
          </p:nvSpPr>
          <p:spPr>
            <a:xfrm>
              <a:off x="-2122691" y="509004"/>
              <a:ext cx="1462563" cy="2558796"/>
            </a:xfrm>
            <a:custGeom>
              <a:avLst/>
              <a:gdLst>
                <a:gd name="connsiteX0" fmla="*/ 0 w 1462563"/>
                <a:gd name="connsiteY0" fmla="*/ 1789557 h 2558796"/>
                <a:gd name="connsiteX1" fmla="*/ 1332452 w 1462563"/>
                <a:gd name="connsiteY1" fmla="*/ 2558796 h 2558796"/>
                <a:gd name="connsiteX2" fmla="*/ 1462564 w 1462563"/>
                <a:gd name="connsiteY2" fmla="*/ 769239 h 2558796"/>
                <a:gd name="connsiteX3" fmla="*/ 130111 w 1462563"/>
                <a:gd name="connsiteY3" fmla="*/ 0 h 2558796"/>
                <a:gd name="connsiteX4" fmla="*/ 0 w 1462563"/>
                <a:gd name="connsiteY4" fmla="*/ 1789557 h 2558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563" h="2558796">
                  <a:moveTo>
                    <a:pt x="0" y="1789557"/>
                  </a:moveTo>
                  <a:lnTo>
                    <a:pt x="1332452" y="2558796"/>
                  </a:lnTo>
                  <a:lnTo>
                    <a:pt x="1462564" y="769239"/>
                  </a:lnTo>
                  <a:lnTo>
                    <a:pt x="130111" y="0"/>
                  </a:lnTo>
                  <a:lnTo>
                    <a:pt x="0" y="1789557"/>
                  </a:lnTo>
                  <a:close/>
                </a:path>
              </a:pathLst>
            </a:custGeom>
            <a:solidFill>
              <a:srgbClr val="008D36"/>
            </a:solidFill>
            <a:ln w="9525" cap="flat">
              <a:noFill/>
              <a:prstDash val="solid"/>
              <a:miter/>
            </a:ln>
          </p:spPr>
          <p:txBody>
            <a:bodyPr rtlCol="0" anchor="ctr"/>
            <a:lstStyle/>
            <a:p>
              <a:pPr defTabSz="914583"/>
              <a:endParaRPr lang="id-ID" sz="1800">
                <a:solidFill>
                  <a:srgbClr val="000000"/>
                </a:solidFill>
                <a:latin typeface="Calibri"/>
              </a:endParaRPr>
            </a:p>
          </p:txBody>
        </p:sp>
        <p:sp>
          <p:nvSpPr>
            <p:cNvPr id="60" name="Freeform: Shape 59">
              <a:extLst>
                <a:ext uri="{FF2B5EF4-FFF2-40B4-BE49-F238E27FC236}">
                  <a16:creationId xmlns:a16="http://schemas.microsoft.com/office/drawing/2014/main" id="{00B11E53-97EC-4687-9DAF-4C21867DFD65}"/>
                </a:ext>
              </a:extLst>
            </p:cNvPr>
            <p:cNvSpPr/>
            <p:nvPr/>
          </p:nvSpPr>
          <p:spPr>
            <a:xfrm>
              <a:off x="-2122691" y="509003"/>
              <a:ext cx="1462562" cy="2558795"/>
            </a:xfrm>
            <a:custGeom>
              <a:avLst/>
              <a:gdLst>
                <a:gd name="connsiteX0" fmla="*/ 0 w 1462563"/>
                <a:gd name="connsiteY0" fmla="*/ 1789557 h 2558796"/>
                <a:gd name="connsiteX1" fmla="*/ 1332452 w 1462563"/>
                <a:gd name="connsiteY1" fmla="*/ 2558796 h 2558796"/>
                <a:gd name="connsiteX2" fmla="*/ 1462564 w 1462563"/>
                <a:gd name="connsiteY2" fmla="*/ 769239 h 2558796"/>
                <a:gd name="connsiteX3" fmla="*/ 130111 w 1462563"/>
                <a:gd name="connsiteY3" fmla="*/ 0 h 2558796"/>
                <a:gd name="connsiteX4" fmla="*/ 0 w 1462563"/>
                <a:gd name="connsiteY4" fmla="*/ 1789557 h 2558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563" h="2558796">
                  <a:moveTo>
                    <a:pt x="0" y="1789557"/>
                  </a:moveTo>
                  <a:lnTo>
                    <a:pt x="1332452" y="2558796"/>
                  </a:lnTo>
                  <a:lnTo>
                    <a:pt x="1462564" y="769239"/>
                  </a:lnTo>
                  <a:lnTo>
                    <a:pt x="130111" y="0"/>
                  </a:lnTo>
                  <a:lnTo>
                    <a:pt x="0" y="1789557"/>
                  </a:lnTo>
                  <a:close/>
                </a:path>
              </a:pathLst>
            </a:custGeom>
            <a:solidFill>
              <a:srgbClr val="FFFFFF">
                <a:alpha val="90000"/>
              </a:srgbClr>
            </a:solidFill>
            <a:ln w="9525" cap="flat">
              <a:noFill/>
              <a:prstDash val="solid"/>
              <a:miter/>
            </a:ln>
          </p:spPr>
          <p:txBody>
            <a:bodyPr rtlCol="0" anchor="ctr"/>
            <a:lstStyle/>
            <a:p>
              <a:pPr defTabSz="914583"/>
              <a:endParaRPr lang="id-ID" sz="1800">
                <a:solidFill>
                  <a:srgbClr val="000000"/>
                </a:solidFill>
                <a:latin typeface="Calibri"/>
              </a:endParaRPr>
            </a:p>
          </p:txBody>
        </p:sp>
        <p:sp>
          <p:nvSpPr>
            <p:cNvPr id="61" name="Freeform: Shape 60">
              <a:extLst>
                <a:ext uri="{FF2B5EF4-FFF2-40B4-BE49-F238E27FC236}">
                  <a16:creationId xmlns:a16="http://schemas.microsoft.com/office/drawing/2014/main" id="{5A6097F1-E1A7-4FD7-83CF-F05043DD8B39}"/>
                </a:ext>
              </a:extLst>
            </p:cNvPr>
            <p:cNvSpPr/>
            <p:nvPr/>
          </p:nvSpPr>
          <p:spPr>
            <a:xfrm>
              <a:off x="-1992579" y="479762"/>
              <a:ext cx="1382934" cy="798480"/>
            </a:xfrm>
            <a:custGeom>
              <a:avLst/>
              <a:gdLst>
                <a:gd name="connsiteX0" fmla="*/ 0 w 1382934"/>
                <a:gd name="connsiteY0" fmla="*/ 29242 h 798480"/>
                <a:gd name="connsiteX1" fmla="*/ 1332452 w 1382934"/>
                <a:gd name="connsiteY1" fmla="*/ 798481 h 798480"/>
                <a:gd name="connsiteX2" fmla="*/ 1382935 w 1382934"/>
                <a:gd name="connsiteY2" fmla="*/ 769334 h 798480"/>
                <a:gd name="connsiteX3" fmla="*/ 50483 w 1382934"/>
                <a:gd name="connsiteY3" fmla="*/ 0 h 798480"/>
                <a:gd name="connsiteX4" fmla="*/ 0 w 1382934"/>
                <a:gd name="connsiteY4" fmla="*/ 29242 h 79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934" h="798480">
                  <a:moveTo>
                    <a:pt x="0" y="29242"/>
                  </a:moveTo>
                  <a:lnTo>
                    <a:pt x="1332452" y="798481"/>
                  </a:lnTo>
                  <a:lnTo>
                    <a:pt x="1382935" y="769334"/>
                  </a:lnTo>
                  <a:lnTo>
                    <a:pt x="50483" y="0"/>
                  </a:lnTo>
                  <a:lnTo>
                    <a:pt x="0" y="29242"/>
                  </a:lnTo>
                  <a:close/>
                </a:path>
              </a:pathLst>
            </a:custGeom>
            <a:solidFill>
              <a:srgbClr val="008D36"/>
            </a:solidFill>
            <a:ln w="9525" cap="flat">
              <a:noFill/>
              <a:prstDash val="solid"/>
              <a:miter/>
            </a:ln>
          </p:spPr>
          <p:txBody>
            <a:bodyPr rtlCol="0" anchor="ctr"/>
            <a:lstStyle/>
            <a:p>
              <a:pPr defTabSz="914583"/>
              <a:endParaRPr lang="id-ID" sz="1800">
                <a:solidFill>
                  <a:srgbClr val="000000"/>
                </a:solidFill>
                <a:latin typeface="Calibri"/>
              </a:endParaRPr>
            </a:p>
          </p:txBody>
        </p:sp>
        <p:sp>
          <p:nvSpPr>
            <p:cNvPr id="62" name="Freeform: Shape 61">
              <a:extLst>
                <a:ext uri="{FF2B5EF4-FFF2-40B4-BE49-F238E27FC236}">
                  <a16:creationId xmlns:a16="http://schemas.microsoft.com/office/drawing/2014/main" id="{B103710D-63E8-4E2F-93B5-807554F1CDAB}"/>
                </a:ext>
              </a:extLst>
            </p:cNvPr>
            <p:cNvSpPr/>
            <p:nvPr/>
          </p:nvSpPr>
          <p:spPr>
            <a:xfrm>
              <a:off x="-1992579" y="479762"/>
              <a:ext cx="1382934" cy="798480"/>
            </a:xfrm>
            <a:custGeom>
              <a:avLst/>
              <a:gdLst>
                <a:gd name="connsiteX0" fmla="*/ 0 w 1382934"/>
                <a:gd name="connsiteY0" fmla="*/ 29242 h 798480"/>
                <a:gd name="connsiteX1" fmla="*/ 1332452 w 1382934"/>
                <a:gd name="connsiteY1" fmla="*/ 798481 h 798480"/>
                <a:gd name="connsiteX2" fmla="*/ 1382935 w 1382934"/>
                <a:gd name="connsiteY2" fmla="*/ 769334 h 798480"/>
                <a:gd name="connsiteX3" fmla="*/ 50483 w 1382934"/>
                <a:gd name="connsiteY3" fmla="*/ 0 h 798480"/>
                <a:gd name="connsiteX4" fmla="*/ 0 w 1382934"/>
                <a:gd name="connsiteY4" fmla="*/ 29242 h 79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934" h="798480">
                  <a:moveTo>
                    <a:pt x="0" y="29242"/>
                  </a:moveTo>
                  <a:lnTo>
                    <a:pt x="1332452" y="798481"/>
                  </a:lnTo>
                  <a:lnTo>
                    <a:pt x="1382935" y="769334"/>
                  </a:lnTo>
                  <a:lnTo>
                    <a:pt x="50483" y="0"/>
                  </a:lnTo>
                  <a:lnTo>
                    <a:pt x="0" y="29242"/>
                  </a:lnTo>
                  <a:close/>
                </a:path>
              </a:pathLst>
            </a:custGeom>
            <a:solidFill>
              <a:srgbClr val="FFFFFF">
                <a:alpha val="70000"/>
              </a:srgbClr>
            </a:solidFill>
            <a:ln w="9525" cap="flat">
              <a:noFill/>
              <a:prstDash val="solid"/>
              <a:miter/>
            </a:ln>
          </p:spPr>
          <p:txBody>
            <a:bodyPr rtlCol="0" anchor="ctr"/>
            <a:lstStyle/>
            <a:p>
              <a:pPr defTabSz="914583"/>
              <a:endParaRPr lang="id-ID" sz="1800">
                <a:solidFill>
                  <a:srgbClr val="000000"/>
                </a:solidFill>
                <a:latin typeface="Calibri"/>
              </a:endParaRPr>
            </a:p>
          </p:txBody>
        </p:sp>
        <p:sp>
          <p:nvSpPr>
            <p:cNvPr id="63" name="Freeform: Shape 62">
              <a:extLst>
                <a:ext uri="{FF2B5EF4-FFF2-40B4-BE49-F238E27FC236}">
                  <a16:creationId xmlns:a16="http://schemas.microsoft.com/office/drawing/2014/main" id="{E1CE6091-9AE6-4F98-8CFB-E13647CA6832}"/>
                </a:ext>
              </a:extLst>
            </p:cNvPr>
            <p:cNvSpPr/>
            <p:nvPr/>
          </p:nvSpPr>
          <p:spPr>
            <a:xfrm>
              <a:off x="-660127" y="1249096"/>
              <a:ext cx="50482" cy="1974056"/>
            </a:xfrm>
            <a:custGeom>
              <a:avLst/>
              <a:gdLst>
                <a:gd name="connsiteX0" fmla="*/ 50482 w 50482"/>
                <a:gd name="connsiteY0" fmla="*/ 0 h 1974056"/>
                <a:gd name="connsiteX1" fmla="*/ 50482 w 50482"/>
                <a:gd name="connsiteY1" fmla="*/ 1937480 h 1974056"/>
                <a:gd name="connsiteX2" fmla="*/ 0 w 50482"/>
                <a:gd name="connsiteY2" fmla="*/ 1974056 h 1974056"/>
                <a:gd name="connsiteX3" fmla="*/ 0 w 50482"/>
                <a:gd name="connsiteY3" fmla="*/ 29147 h 1974056"/>
                <a:gd name="connsiteX4" fmla="*/ 50482 w 50482"/>
                <a:gd name="connsiteY4" fmla="*/ 0 h 197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 h="1974056">
                  <a:moveTo>
                    <a:pt x="50482" y="0"/>
                  </a:moveTo>
                  <a:lnTo>
                    <a:pt x="50482" y="1937480"/>
                  </a:lnTo>
                  <a:lnTo>
                    <a:pt x="0" y="1974056"/>
                  </a:lnTo>
                  <a:lnTo>
                    <a:pt x="0" y="29147"/>
                  </a:lnTo>
                  <a:lnTo>
                    <a:pt x="50482" y="0"/>
                  </a:lnTo>
                  <a:close/>
                </a:path>
              </a:pathLst>
            </a:custGeom>
            <a:solidFill>
              <a:srgbClr val="008D36"/>
            </a:solidFill>
            <a:ln w="9525" cap="flat">
              <a:noFill/>
              <a:prstDash val="solid"/>
              <a:miter/>
            </a:ln>
          </p:spPr>
          <p:txBody>
            <a:bodyPr rtlCol="0" anchor="ctr"/>
            <a:lstStyle/>
            <a:p>
              <a:pPr defTabSz="914583"/>
              <a:endParaRPr lang="id-ID" sz="1800">
                <a:solidFill>
                  <a:srgbClr val="000000"/>
                </a:solidFill>
                <a:latin typeface="Calibri"/>
              </a:endParaRPr>
            </a:p>
          </p:txBody>
        </p:sp>
        <p:sp>
          <p:nvSpPr>
            <p:cNvPr id="64" name="Freeform: Shape 63">
              <a:extLst>
                <a:ext uri="{FF2B5EF4-FFF2-40B4-BE49-F238E27FC236}">
                  <a16:creationId xmlns:a16="http://schemas.microsoft.com/office/drawing/2014/main" id="{DEBED12A-A834-4CEE-B2BF-ADBE05FBDE77}"/>
                </a:ext>
              </a:extLst>
            </p:cNvPr>
            <p:cNvSpPr/>
            <p:nvPr/>
          </p:nvSpPr>
          <p:spPr>
            <a:xfrm>
              <a:off x="-660127" y="1249096"/>
              <a:ext cx="50482" cy="1974056"/>
            </a:xfrm>
            <a:custGeom>
              <a:avLst/>
              <a:gdLst>
                <a:gd name="connsiteX0" fmla="*/ 50482 w 50482"/>
                <a:gd name="connsiteY0" fmla="*/ 0 h 1974056"/>
                <a:gd name="connsiteX1" fmla="*/ 50482 w 50482"/>
                <a:gd name="connsiteY1" fmla="*/ 1937480 h 1974056"/>
                <a:gd name="connsiteX2" fmla="*/ 0 w 50482"/>
                <a:gd name="connsiteY2" fmla="*/ 1974056 h 1974056"/>
                <a:gd name="connsiteX3" fmla="*/ 0 w 50482"/>
                <a:gd name="connsiteY3" fmla="*/ 29147 h 1974056"/>
                <a:gd name="connsiteX4" fmla="*/ 50482 w 50482"/>
                <a:gd name="connsiteY4" fmla="*/ 0 h 197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 h="1974056">
                  <a:moveTo>
                    <a:pt x="50482" y="0"/>
                  </a:moveTo>
                  <a:lnTo>
                    <a:pt x="50482" y="1937480"/>
                  </a:lnTo>
                  <a:lnTo>
                    <a:pt x="0" y="1974056"/>
                  </a:lnTo>
                  <a:lnTo>
                    <a:pt x="0" y="29147"/>
                  </a:lnTo>
                  <a:lnTo>
                    <a:pt x="50482" y="0"/>
                  </a:lnTo>
                  <a:close/>
                </a:path>
              </a:pathLst>
            </a:custGeom>
            <a:solidFill>
              <a:srgbClr val="008D36"/>
            </a:solidFill>
            <a:ln w="9525" cap="flat">
              <a:noFill/>
              <a:prstDash val="solid"/>
              <a:miter/>
            </a:ln>
          </p:spPr>
          <p:txBody>
            <a:bodyPr rtlCol="0" anchor="ctr"/>
            <a:lstStyle/>
            <a:p>
              <a:pPr defTabSz="914583"/>
              <a:endParaRPr lang="id-ID" sz="1800">
                <a:solidFill>
                  <a:srgbClr val="000000"/>
                </a:solidFill>
                <a:latin typeface="Calibri"/>
              </a:endParaRPr>
            </a:p>
          </p:txBody>
        </p:sp>
        <p:sp>
          <p:nvSpPr>
            <p:cNvPr id="65" name="Freeform: Shape 64">
              <a:extLst>
                <a:ext uri="{FF2B5EF4-FFF2-40B4-BE49-F238E27FC236}">
                  <a16:creationId xmlns:a16="http://schemas.microsoft.com/office/drawing/2014/main" id="{AF6AB197-B5D0-48A1-8652-6918C83934D7}"/>
                </a:ext>
              </a:extLst>
            </p:cNvPr>
            <p:cNvSpPr/>
            <p:nvPr/>
          </p:nvSpPr>
          <p:spPr>
            <a:xfrm>
              <a:off x="-660127" y="1249096"/>
              <a:ext cx="50482" cy="1974056"/>
            </a:xfrm>
            <a:custGeom>
              <a:avLst/>
              <a:gdLst>
                <a:gd name="connsiteX0" fmla="*/ 50482 w 50482"/>
                <a:gd name="connsiteY0" fmla="*/ 0 h 1974056"/>
                <a:gd name="connsiteX1" fmla="*/ 50482 w 50482"/>
                <a:gd name="connsiteY1" fmla="*/ 1937480 h 1974056"/>
                <a:gd name="connsiteX2" fmla="*/ 0 w 50482"/>
                <a:gd name="connsiteY2" fmla="*/ 1974056 h 1974056"/>
                <a:gd name="connsiteX3" fmla="*/ 0 w 50482"/>
                <a:gd name="connsiteY3" fmla="*/ 29147 h 1974056"/>
                <a:gd name="connsiteX4" fmla="*/ 50482 w 50482"/>
                <a:gd name="connsiteY4" fmla="*/ 0 h 197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 h="1974056">
                  <a:moveTo>
                    <a:pt x="50482" y="0"/>
                  </a:moveTo>
                  <a:lnTo>
                    <a:pt x="50482" y="1937480"/>
                  </a:lnTo>
                  <a:lnTo>
                    <a:pt x="0" y="1974056"/>
                  </a:lnTo>
                  <a:lnTo>
                    <a:pt x="0" y="29147"/>
                  </a:lnTo>
                  <a:lnTo>
                    <a:pt x="50482" y="0"/>
                  </a:lnTo>
                  <a:close/>
                </a:path>
              </a:pathLst>
            </a:custGeom>
            <a:solidFill>
              <a:srgbClr val="FFFFFF">
                <a:alpha val="70000"/>
              </a:srgbClr>
            </a:solidFill>
            <a:ln w="9525" cap="flat">
              <a:noFill/>
              <a:prstDash val="solid"/>
              <a:miter/>
            </a:ln>
          </p:spPr>
          <p:txBody>
            <a:bodyPr rtlCol="0" anchor="ctr"/>
            <a:lstStyle/>
            <a:p>
              <a:pPr defTabSz="914583"/>
              <a:endParaRPr lang="id-ID" sz="1800">
                <a:solidFill>
                  <a:srgbClr val="000000"/>
                </a:solidFill>
                <a:latin typeface="Calibri"/>
              </a:endParaRPr>
            </a:p>
          </p:txBody>
        </p:sp>
        <p:sp>
          <p:nvSpPr>
            <p:cNvPr id="67" name="Freeform: Shape 66">
              <a:extLst>
                <a:ext uri="{FF2B5EF4-FFF2-40B4-BE49-F238E27FC236}">
                  <a16:creationId xmlns:a16="http://schemas.microsoft.com/office/drawing/2014/main" id="{716C15BA-6C3C-416C-BC30-D07DF4AABF2F}"/>
                </a:ext>
              </a:extLst>
            </p:cNvPr>
            <p:cNvSpPr/>
            <p:nvPr/>
          </p:nvSpPr>
          <p:spPr>
            <a:xfrm>
              <a:off x="-1822651" y="965537"/>
              <a:ext cx="587918" cy="350616"/>
            </a:xfrm>
            <a:custGeom>
              <a:avLst/>
              <a:gdLst>
                <a:gd name="connsiteX0" fmla="*/ 574355 w 587918"/>
                <a:gd name="connsiteY0" fmla="*/ 350520 h 350616"/>
                <a:gd name="connsiteX1" fmla="*/ 567688 w 587918"/>
                <a:gd name="connsiteY1" fmla="*/ 348805 h 350616"/>
                <a:gd name="connsiteX2" fmla="*/ 6665 w 587918"/>
                <a:gd name="connsiteY2" fmla="*/ 24955 h 350616"/>
                <a:gd name="connsiteX3" fmla="*/ 1808 w 587918"/>
                <a:gd name="connsiteY3" fmla="*/ 6667 h 350616"/>
                <a:gd name="connsiteX4" fmla="*/ 20096 w 587918"/>
                <a:gd name="connsiteY4" fmla="*/ 1809 h 350616"/>
                <a:gd name="connsiteX5" fmla="*/ 581118 w 587918"/>
                <a:gd name="connsiteY5" fmla="*/ 325659 h 350616"/>
                <a:gd name="connsiteX6" fmla="*/ 586204 w 587918"/>
                <a:gd name="connsiteY6" fmla="*/ 343824 h 350616"/>
                <a:gd name="connsiteX7" fmla="*/ 574355 w 587918"/>
                <a:gd name="connsiteY7" fmla="*/ 350615 h 35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918" h="350616">
                  <a:moveTo>
                    <a:pt x="574355" y="350520"/>
                  </a:moveTo>
                  <a:cubicBezTo>
                    <a:pt x="572022" y="350520"/>
                    <a:pt x="569736" y="349929"/>
                    <a:pt x="567688" y="348805"/>
                  </a:cubicBezTo>
                  <a:lnTo>
                    <a:pt x="6665" y="24955"/>
                  </a:lnTo>
                  <a:cubicBezTo>
                    <a:pt x="274" y="21246"/>
                    <a:pt x="-1897" y="13058"/>
                    <a:pt x="1808" y="6667"/>
                  </a:cubicBezTo>
                  <a:cubicBezTo>
                    <a:pt x="5513" y="276"/>
                    <a:pt x="13704" y="-1900"/>
                    <a:pt x="20096" y="1809"/>
                  </a:cubicBezTo>
                  <a:lnTo>
                    <a:pt x="581118" y="325659"/>
                  </a:lnTo>
                  <a:cubicBezTo>
                    <a:pt x="587538" y="329269"/>
                    <a:pt x="589814" y="337404"/>
                    <a:pt x="586204" y="343824"/>
                  </a:cubicBezTo>
                  <a:cubicBezTo>
                    <a:pt x="583804" y="348091"/>
                    <a:pt x="579251" y="350701"/>
                    <a:pt x="574355" y="350615"/>
                  </a:cubicBezTo>
                  <a:close/>
                </a:path>
              </a:pathLst>
            </a:custGeom>
            <a:solidFill>
              <a:srgbClr val="0D425A"/>
            </a:solidFill>
            <a:ln w="9525" cap="flat">
              <a:noFill/>
              <a:prstDash val="solid"/>
              <a:miter/>
            </a:ln>
          </p:spPr>
          <p:txBody>
            <a:bodyPr rtlCol="0" anchor="ctr"/>
            <a:lstStyle/>
            <a:p>
              <a:pPr defTabSz="914583"/>
              <a:endParaRPr lang="id-ID" sz="1800">
                <a:solidFill>
                  <a:srgbClr val="000000"/>
                </a:solidFill>
                <a:latin typeface="Calibri"/>
              </a:endParaRPr>
            </a:p>
          </p:txBody>
        </p:sp>
        <p:sp>
          <p:nvSpPr>
            <p:cNvPr id="68" name="Freeform: Shape 67">
              <a:extLst>
                <a:ext uri="{FF2B5EF4-FFF2-40B4-BE49-F238E27FC236}">
                  <a16:creationId xmlns:a16="http://schemas.microsoft.com/office/drawing/2014/main" id="{5EF3C158-3B07-4C97-A503-AFCE4D5B4F56}"/>
                </a:ext>
              </a:extLst>
            </p:cNvPr>
            <p:cNvSpPr/>
            <p:nvPr/>
          </p:nvSpPr>
          <p:spPr>
            <a:xfrm>
              <a:off x="-1835510" y="1080599"/>
              <a:ext cx="587919" cy="350616"/>
            </a:xfrm>
            <a:custGeom>
              <a:avLst/>
              <a:gdLst>
                <a:gd name="connsiteX0" fmla="*/ 574355 w 587919"/>
                <a:gd name="connsiteY0" fmla="*/ 350615 h 350616"/>
                <a:gd name="connsiteX1" fmla="*/ 567688 w 587919"/>
                <a:gd name="connsiteY1" fmla="*/ 348805 h 350616"/>
                <a:gd name="connsiteX2" fmla="*/ 6665 w 587919"/>
                <a:gd name="connsiteY2" fmla="*/ 24955 h 350616"/>
                <a:gd name="connsiteX3" fmla="*/ 1808 w 587919"/>
                <a:gd name="connsiteY3" fmla="*/ 6667 h 350616"/>
                <a:gd name="connsiteX4" fmla="*/ 20096 w 587919"/>
                <a:gd name="connsiteY4" fmla="*/ 1809 h 350616"/>
                <a:gd name="connsiteX5" fmla="*/ 581118 w 587919"/>
                <a:gd name="connsiteY5" fmla="*/ 325660 h 350616"/>
                <a:gd name="connsiteX6" fmla="*/ 586205 w 587919"/>
                <a:gd name="connsiteY6" fmla="*/ 343824 h 350616"/>
                <a:gd name="connsiteX7" fmla="*/ 574355 w 587919"/>
                <a:gd name="connsiteY7" fmla="*/ 350615 h 35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919" h="350616">
                  <a:moveTo>
                    <a:pt x="574355" y="350615"/>
                  </a:moveTo>
                  <a:cubicBezTo>
                    <a:pt x="572012" y="350624"/>
                    <a:pt x="569707" y="349996"/>
                    <a:pt x="567688" y="348805"/>
                  </a:cubicBezTo>
                  <a:lnTo>
                    <a:pt x="6665" y="24955"/>
                  </a:lnTo>
                  <a:cubicBezTo>
                    <a:pt x="274" y="21250"/>
                    <a:pt x="-1897" y="13058"/>
                    <a:pt x="1808" y="6667"/>
                  </a:cubicBezTo>
                  <a:cubicBezTo>
                    <a:pt x="5513" y="276"/>
                    <a:pt x="13704" y="-1900"/>
                    <a:pt x="20096" y="1809"/>
                  </a:cubicBezTo>
                  <a:lnTo>
                    <a:pt x="581118" y="325660"/>
                  </a:lnTo>
                  <a:cubicBezTo>
                    <a:pt x="587538" y="329269"/>
                    <a:pt x="589815" y="337404"/>
                    <a:pt x="586205" y="343824"/>
                  </a:cubicBezTo>
                  <a:cubicBezTo>
                    <a:pt x="583804" y="348091"/>
                    <a:pt x="579251" y="350701"/>
                    <a:pt x="574355" y="350615"/>
                  </a:cubicBezTo>
                  <a:close/>
                </a:path>
              </a:pathLst>
            </a:custGeom>
            <a:solidFill>
              <a:srgbClr val="0D425A"/>
            </a:solidFill>
            <a:ln w="9525" cap="flat">
              <a:noFill/>
              <a:prstDash val="solid"/>
              <a:miter/>
            </a:ln>
          </p:spPr>
          <p:txBody>
            <a:bodyPr rtlCol="0" anchor="ctr"/>
            <a:lstStyle/>
            <a:p>
              <a:pPr defTabSz="914583"/>
              <a:endParaRPr lang="id-ID" sz="1800">
                <a:solidFill>
                  <a:srgbClr val="000000"/>
                </a:solidFill>
                <a:latin typeface="Calibri"/>
              </a:endParaRPr>
            </a:p>
          </p:txBody>
        </p:sp>
        <p:sp>
          <p:nvSpPr>
            <p:cNvPr id="69" name="Freeform: Shape 68">
              <a:extLst>
                <a:ext uri="{FF2B5EF4-FFF2-40B4-BE49-F238E27FC236}">
                  <a16:creationId xmlns:a16="http://schemas.microsoft.com/office/drawing/2014/main" id="{166F6C32-E556-45B2-8814-E61E987592A7}"/>
                </a:ext>
              </a:extLst>
            </p:cNvPr>
            <p:cNvSpPr/>
            <p:nvPr/>
          </p:nvSpPr>
          <p:spPr>
            <a:xfrm>
              <a:off x="-1166534" y="1279156"/>
              <a:ext cx="279357" cy="397327"/>
            </a:xfrm>
            <a:custGeom>
              <a:avLst/>
              <a:gdLst>
                <a:gd name="connsiteX0" fmla="*/ 229134 w 279357"/>
                <a:gd name="connsiteY0" fmla="*/ 397327 h 397327"/>
                <a:gd name="connsiteX1" fmla="*/ 211798 w 279357"/>
                <a:gd name="connsiteY1" fmla="*/ 392755 h 397327"/>
                <a:gd name="connsiteX2" fmla="*/ 38348 w 279357"/>
                <a:gd name="connsiteY2" fmla="*/ 296838 h 397327"/>
                <a:gd name="connsiteX3" fmla="*/ 248 w 279357"/>
                <a:gd name="connsiteY3" fmla="*/ 226068 h 397327"/>
                <a:gd name="connsiteX4" fmla="*/ 16726 w 279357"/>
                <a:gd name="connsiteY4" fmla="*/ 32615 h 397327"/>
                <a:gd name="connsiteX5" fmla="*/ 55779 w 279357"/>
                <a:gd name="connsiteY5" fmla="*/ 154 h 397327"/>
                <a:gd name="connsiteX6" fmla="*/ 70257 w 279357"/>
                <a:gd name="connsiteY6" fmla="*/ 4707 h 397327"/>
                <a:gd name="connsiteX7" fmla="*/ 252660 w 279357"/>
                <a:gd name="connsiteY7" fmla="*/ 110053 h 397327"/>
                <a:gd name="connsiteX8" fmla="*/ 279235 w 279357"/>
                <a:gd name="connsiteY8" fmla="*/ 160155 h 397327"/>
                <a:gd name="connsiteX9" fmla="*/ 264376 w 279357"/>
                <a:gd name="connsiteY9" fmla="*/ 364085 h 397327"/>
                <a:gd name="connsiteX10" fmla="*/ 245803 w 279357"/>
                <a:gd name="connsiteY10" fmla="*/ 392660 h 397327"/>
                <a:gd name="connsiteX11" fmla="*/ 229134 w 279357"/>
                <a:gd name="connsiteY11" fmla="*/ 397327 h 397327"/>
                <a:gd name="connsiteX12" fmla="*/ 52826 w 279357"/>
                <a:gd name="connsiteY12" fmla="*/ 26709 h 397327"/>
                <a:gd name="connsiteX13" fmla="*/ 43777 w 279357"/>
                <a:gd name="connsiteY13" fmla="*/ 34901 h 397327"/>
                <a:gd name="connsiteX14" fmla="*/ 27299 w 279357"/>
                <a:gd name="connsiteY14" fmla="*/ 228354 h 397327"/>
                <a:gd name="connsiteX15" fmla="*/ 51302 w 279357"/>
                <a:gd name="connsiteY15" fmla="*/ 273407 h 397327"/>
                <a:gd name="connsiteX16" fmla="*/ 224752 w 279357"/>
                <a:gd name="connsiteY16" fmla="*/ 369419 h 397327"/>
                <a:gd name="connsiteX17" fmla="*/ 233420 w 279357"/>
                <a:gd name="connsiteY17" fmla="*/ 369419 h 397327"/>
                <a:gd name="connsiteX18" fmla="*/ 238087 w 279357"/>
                <a:gd name="connsiteY18" fmla="*/ 362180 h 397327"/>
                <a:gd name="connsiteX19" fmla="*/ 252946 w 279357"/>
                <a:gd name="connsiteY19" fmla="*/ 158250 h 397327"/>
                <a:gd name="connsiteX20" fmla="*/ 239707 w 279357"/>
                <a:gd name="connsiteY20" fmla="*/ 133294 h 397327"/>
                <a:gd name="connsiteX21" fmla="*/ 239707 w 279357"/>
                <a:gd name="connsiteY21" fmla="*/ 133294 h 397327"/>
                <a:gd name="connsiteX22" fmla="*/ 57208 w 279357"/>
                <a:gd name="connsiteY22" fmla="*/ 27948 h 397327"/>
                <a:gd name="connsiteX23" fmla="*/ 52826 w 279357"/>
                <a:gd name="connsiteY23" fmla="*/ 26709 h 39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357" h="397327">
                  <a:moveTo>
                    <a:pt x="229134" y="397327"/>
                  </a:moveTo>
                  <a:cubicBezTo>
                    <a:pt x="223057" y="397327"/>
                    <a:pt x="217085" y="395746"/>
                    <a:pt x="211798" y="392755"/>
                  </a:cubicBezTo>
                  <a:lnTo>
                    <a:pt x="38348" y="296838"/>
                  </a:lnTo>
                  <a:cubicBezTo>
                    <a:pt x="12793" y="282837"/>
                    <a:pt x="-2133" y="255109"/>
                    <a:pt x="248" y="226068"/>
                  </a:cubicBezTo>
                  <a:lnTo>
                    <a:pt x="16726" y="32615"/>
                  </a:lnTo>
                  <a:cubicBezTo>
                    <a:pt x="18546" y="12870"/>
                    <a:pt x="36034" y="-1666"/>
                    <a:pt x="55779" y="154"/>
                  </a:cubicBezTo>
                  <a:cubicBezTo>
                    <a:pt x="60875" y="620"/>
                    <a:pt x="65809" y="2173"/>
                    <a:pt x="70257" y="4707"/>
                  </a:cubicBezTo>
                  <a:lnTo>
                    <a:pt x="252660" y="110053"/>
                  </a:lnTo>
                  <a:cubicBezTo>
                    <a:pt x="270311" y="120350"/>
                    <a:pt x="280607" y="139762"/>
                    <a:pt x="279235" y="160155"/>
                  </a:cubicBezTo>
                  <a:lnTo>
                    <a:pt x="264376" y="364085"/>
                  </a:lnTo>
                  <a:cubicBezTo>
                    <a:pt x="263471" y="376153"/>
                    <a:pt x="256471" y="386935"/>
                    <a:pt x="245803" y="392660"/>
                  </a:cubicBezTo>
                  <a:cubicBezTo>
                    <a:pt x="240707" y="395536"/>
                    <a:pt x="234982" y="397137"/>
                    <a:pt x="229134" y="397327"/>
                  </a:cubicBezTo>
                  <a:close/>
                  <a:moveTo>
                    <a:pt x="52826" y="26709"/>
                  </a:moveTo>
                  <a:cubicBezTo>
                    <a:pt x="48149" y="26690"/>
                    <a:pt x="44225" y="30243"/>
                    <a:pt x="43777" y="34901"/>
                  </a:cubicBezTo>
                  <a:lnTo>
                    <a:pt x="27299" y="228354"/>
                  </a:lnTo>
                  <a:cubicBezTo>
                    <a:pt x="25699" y="246794"/>
                    <a:pt x="35109" y="264444"/>
                    <a:pt x="51302" y="273407"/>
                  </a:cubicBezTo>
                  <a:lnTo>
                    <a:pt x="224752" y="369419"/>
                  </a:lnTo>
                  <a:cubicBezTo>
                    <a:pt x="227477" y="370810"/>
                    <a:pt x="230696" y="370810"/>
                    <a:pt x="233420" y="369419"/>
                  </a:cubicBezTo>
                  <a:cubicBezTo>
                    <a:pt x="236106" y="367962"/>
                    <a:pt x="237868" y="365228"/>
                    <a:pt x="238087" y="362180"/>
                  </a:cubicBezTo>
                  <a:lnTo>
                    <a:pt x="252946" y="158250"/>
                  </a:lnTo>
                  <a:cubicBezTo>
                    <a:pt x="253613" y="148096"/>
                    <a:pt x="248489" y="138428"/>
                    <a:pt x="239707" y="133294"/>
                  </a:cubicBezTo>
                  <a:lnTo>
                    <a:pt x="239707" y="133294"/>
                  </a:lnTo>
                  <a:lnTo>
                    <a:pt x="57208" y="27948"/>
                  </a:lnTo>
                  <a:cubicBezTo>
                    <a:pt x="55893" y="27128"/>
                    <a:pt x="54379" y="26690"/>
                    <a:pt x="52826" y="26709"/>
                  </a:cubicBezTo>
                  <a:close/>
                </a:path>
              </a:pathLst>
            </a:custGeom>
            <a:solidFill>
              <a:srgbClr val="008D36"/>
            </a:solidFill>
            <a:ln w="9525" cap="flat">
              <a:solidFill>
                <a:srgbClr val="4B8AA7"/>
              </a:solidFill>
              <a:prstDash val="solid"/>
              <a:miter/>
            </a:ln>
          </p:spPr>
          <p:txBody>
            <a:bodyPr rtlCol="0" anchor="ctr"/>
            <a:lstStyle/>
            <a:p>
              <a:pPr defTabSz="914583"/>
              <a:endParaRPr lang="id-ID" sz="1800">
                <a:solidFill>
                  <a:srgbClr val="000000"/>
                </a:solidFill>
                <a:latin typeface="Calibri"/>
              </a:endParaRPr>
            </a:p>
          </p:txBody>
        </p:sp>
        <p:sp>
          <p:nvSpPr>
            <p:cNvPr id="70" name="Freeform: Shape 69">
              <a:extLst>
                <a:ext uri="{FF2B5EF4-FFF2-40B4-BE49-F238E27FC236}">
                  <a16:creationId xmlns:a16="http://schemas.microsoft.com/office/drawing/2014/main" id="{21600AC2-8948-41C0-B5C3-9FE16E9DF3BF}"/>
                </a:ext>
              </a:extLst>
            </p:cNvPr>
            <p:cNvSpPr/>
            <p:nvPr/>
          </p:nvSpPr>
          <p:spPr>
            <a:xfrm>
              <a:off x="-1862275" y="1442075"/>
              <a:ext cx="587919" cy="350615"/>
            </a:xfrm>
            <a:custGeom>
              <a:avLst/>
              <a:gdLst>
                <a:gd name="connsiteX0" fmla="*/ 574355 w 587919"/>
                <a:gd name="connsiteY0" fmla="*/ 350613 h 350615"/>
                <a:gd name="connsiteX1" fmla="*/ 567688 w 587919"/>
                <a:gd name="connsiteY1" fmla="*/ 348803 h 350615"/>
                <a:gd name="connsiteX2" fmla="*/ 6665 w 587919"/>
                <a:gd name="connsiteY2" fmla="*/ 24953 h 350615"/>
                <a:gd name="connsiteX3" fmla="*/ 1808 w 587919"/>
                <a:gd name="connsiteY3" fmla="*/ 6665 h 350615"/>
                <a:gd name="connsiteX4" fmla="*/ 20096 w 587919"/>
                <a:gd name="connsiteY4" fmla="*/ 1808 h 350615"/>
                <a:gd name="connsiteX5" fmla="*/ 581118 w 587919"/>
                <a:gd name="connsiteY5" fmla="*/ 325658 h 350615"/>
                <a:gd name="connsiteX6" fmla="*/ 586205 w 587919"/>
                <a:gd name="connsiteY6" fmla="*/ 343822 h 350615"/>
                <a:gd name="connsiteX7" fmla="*/ 574355 w 587919"/>
                <a:gd name="connsiteY7" fmla="*/ 350613 h 35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919" h="350615">
                  <a:moveTo>
                    <a:pt x="574355" y="350613"/>
                  </a:moveTo>
                  <a:cubicBezTo>
                    <a:pt x="572012" y="350613"/>
                    <a:pt x="569707" y="349985"/>
                    <a:pt x="567688" y="348803"/>
                  </a:cubicBezTo>
                  <a:lnTo>
                    <a:pt x="6665" y="24953"/>
                  </a:lnTo>
                  <a:cubicBezTo>
                    <a:pt x="274" y="21248"/>
                    <a:pt x="-1897" y="13057"/>
                    <a:pt x="1808" y="6665"/>
                  </a:cubicBezTo>
                  <a:cubicBezTo>
                    <a:pt x="5513" y="274"/>
                    <a:pt x="13704" y="-1898"/>
                    <a:pt x="20096" y="1808"/>
                  </a:cubicBezTo>
                  <a:lnTo>
                    <a:pt x="581118" y="325658"/>
                  </a:lnTo>
                  <a:cubicBezTo>
                    <a:pt x="587538" y="329268"/>
                    <a:pt x="589815" y="337402"/>
                    <a:pt x="586205" y="343822"/>
                  </a:cubicBezTo>
                  <a:cubicBezTo>
                    <a:pt x="583804" y="348089"/>
                    <a:pt x="579251" y="350699"/>
                    <a:pt x="574355" y="350613"/>
                  </a:cubicBezTo>
                  <a:close/>
                </a:path>
              </a:pathLst>
            </a:custGeom>
            <a:solidFill>
              <a:srgbClr val="0D425A">
                <a:alpha val="98000"/>
              </a:srgbClr>
            </a:solidFill>
            <a:ln w="9525" cap="flat">
              <a:noFill/>
              <a:prstDash val="solid"/>
              <a:miter/>
            </a:ln>
          </p:spPr>
          <p:txBody>
            <a:bodyPr rtlCol="0" anchor="ctr"/>
            <a:lstStyle/>
            <a:p>
              <a:pPr defTabSz="914583"/>
              <a:endParaRPr lang="id-ID" sz="1800">
                <a:solidFill>
                  <a:srgbClr val="000000"/>
                </a:solidFill>
                <a:latin typeface="Calibri"/>
              </a:endParaRPr>
            </a:p>
          </p:txBody>
        </p:sp>
        <p:sp>
          <p:nvSpPr>
            <p:cNvPr id="71" name="Freeform: Shape 70">
              <a:extLst>
                <a:ext uri="{FF2B5EF4-FFF2-40B4-BE49-F238E27FC236}">
                  <a16:creationId xmlns:a16="http://schemas.microsoft.com/office/drawing/2014/main" id="{2E54E791-F300-41A0-B67B-2637BCD1A3BE}"/>
                </a:ext>
              </a:extLst>
            </p:cNvPr>
            <p:cNvSpPr/>
            <p:nvPr/>
          </p:nvSpPr>
          <p:spPr>
            <a:xfrm>
              <a:off x="-1875134" y="1557137"/>
              <a:ext cx="587919" cy="350615"/>
            </a:xfrm>
            <a:custGeom>
              <a:avLst/>
              <a:gdLst>
                <a:gd name="connsiteX0" fmla="*/ 574355 w 587919"/>
                <a:gd name="connsiteY0" fmla="*/ 350613 h 350615"/>
                <a:gd name="connsiteX1" fmla="*/ 567688 w 587919"/>
                <a:gd name="connsiteY1" fmla="*/ 348804 h 350615"/>
                <a:gd name="connsiteX2" fmla="*/ 6666 w 587919"/>
                <a:gd name="connsiteY2" fmla="*/ 24953 h 350615"/>
                <a:gd name="connsiteX3" fmla="*/ 1808 w 587919"/>
                <a:gd name="connsiteY3" fmla="*/ 6666 h 350615"/>
                <a:gd name="connsiteX4" fmla="*/ 20096 w 587919"/>
                <a:gd name="connsiteY4" fmla="*/ 1808 h 350615"/>
                <a:gd name="connsiteX5" fmla="*/ 581118 w 587919"/>
                <a:gd name="connsiteY5" fmla="*/ 325658 h 350615"/>
                <a:gd name="connsiteX6" fmla="*/ 586205 w 587919"/>
                <a:gd name="connsiteY6" fmla="*/ 343822 h 350615"/>
                <a:gd name="connsiteX7" fmla="*/ 574355 w 587919"/>
                <a:gd name="connsiteY7" fmla="*/ 350613 h 35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919" h="350615">
                  <a:moveTo>
                    <a:pt x="574355" y="350613"/>
                  </a:moveTo>
                  <a:cubicBezTo>
                    <a:pt x="572012" y="350613"/>
                    <a:pt x="569707" y="349985"/>
                    <a:pt x="567688" y="348804"/>
                  </a:cubicBezTo>
                  <a:lnTo>
                    <a:pt x="6666" y="24953"/>
                  </a:lnTo>
                  <a:cubicBezTo>
                    <a:pt x="274" y="21248"/>
                    <a:pt x="-1897" y="13057"/>
                    <a:pt x="1808" y="6666"/>
                  </a:cubicBezTo>
                  <a:cubicBezTo>
                    <a:pt x="5513" y="274"/>
                    <a:pt x="13704" y="-1897"/>
                    <a:pt x="20096" y="1808"/>
                  </a:cubicBezTo>
                  <a:lnTo>
                    <a:pt x="581118" y="325658"/>
                  </a:lnTo>
                  <a:cubicBezTo>
                    <a:pt x="587538" y="329268"/>
                    <a:pt x="589815" y="337402"/>
                    <a:pt x="586205" y="343822"/>
                  </a:cubicBezTo>
                  <a:cubicBezTo>
                    <a:pt x="583804" y="348089"/>
                    <a:pt x="579251" y="350699"/>
                    <a:pt x="574355" y="350613"/>
                  </a:cubicBezTo>
                  <a:close/>
                </a:path>
              </a:pathLst>
            </a:custGeom>
            <a:solidFill>
              <a:srgbClr val="0D425A"/>
            </a:solidFill>
            <a:ln w="9525" cap="flat">
              <a:noFill/>
              <a:prstDash val="solid"/>
              <a:miter/>
            </a:ln>
          </p:spPr>
          <p:txBody>
            <a:bodyPr rtlCol="0" anchor="ctr"/>
            <a:lstStyle/>
            <a:p>
              <a:pPr defTabSz="914583"/>
              <a:endParaRPr lang="id-ID" sz="1800">
                <a:solidFill>
                  <a:srgbClr val="000000"/>
                </a:solidFill>
                <a:latin typeface="Calibri"/>
              </a:endParaRPr>
            </a:p>
          </p:txBody>
        </p:sp>
        <p:sp>
          <p:nvSpPr>
            <p:cNvPr id="72" name="Freeform: Shape 71">
              <a:extLst>
                <a:ext uri="{FF2B5EF4-FFF2-40B4-BE49-F238E27FC236}">
                  <a16:creationId xmlns:a16="http://schemas.microsoft.com/office/drawing/2014/main" id="{3013D3A4-9BA4-41DB-A460-422CD19CEA92}"/>
                </a:ext>
              </a:extLst>
            </p:cNvPr>
            <p:cNvSpPr/>
            <p:nvPr/>
          </p:nvSpPr>
          <p:spPr>
            <a:xfrm>
              <a:off x="-1206163" y="1756010"/>
              <a:ext cx="280030" cy="397008"/>
            </a:xfrm>
            <a:custGeom>
              <a:avLst/>
              <a:gdLst>
                <a:gd name="connsiteX0" fmla="*/ 229139 w 280030"/>
                <a:gd name="connsiteY0" fmla="*/ 397009 h 397008"/>
                <a:gd name="connsiteX1" fmla="*/ 211804 w 280030"/>
                <a:gd name="connsiteY1" fmla="*/ 392532 h 397008"/>
                <a:gd name="connsiteX2" fmla="*/ 38353 w 280030"/>
                <a:gd name="connsiteY2" fmla="*/ 296520 h 397008"/>
                <a:gd name="connsiteX3" fmla="*/ 253 w 280030"/>
                <a:gd name="connsiteY3" fmla="*/ 225749 h 397008"/>
                <a:gd name="connsiteX4" fmla="*/ 17398 w 280030"/>
                <a:gd name="connsiteY4" fmla="*/ 32677 h 397008"/>
                <a:gd name="connsiteX5" fmla="*/ 56213 w 280030"/>
                <a:gd name="connsiteY5" fmla="*/ 140 h 397008"/>
                <a:gd name="connsiteX6" fmla="*/ 70929 w 280030"/>
                <a:gd name="connsiteY6" fmla="*/ 4769 h 397008"/>
                <a:gd name="connsiteX7" fmla="*/ 253332 w 280030"/>
                <a:gd name="connsiteY7" fmla="*/ 110116 h 397008"/>
                <a:gd name="connsiteX8" fmla="*/ 253332 w 280030"/>
                <a:gd name="connsiteY8" fmla="*/ 110116 h 397008"/>
                <a:gd name="connsiteX9" fmla="*/ 279907 w 280030"/>
                <a:gd name="connsiteY9" fmla="*/ 160122 h 397008"/>
                <a:gd name="connsiteX10" fmla="*/ 265048 w 280030"/>
                <a:gd name="connsiteY10" fmla="*/ 363862 h 397008"/>
                <a:gd name="connsiteX11" fmla="*/ 229425 w 280030"/>
                <a:gd name="connsiteY11" fmla="*/ 397009 h 397008"/>
                <a:gd name="connsiteX12" fmla="*/ 52831 w 280030"/>
                <a:gd name="connsiteY12" fmla="*/ 26391 h 397008"/>
                <a:gd name="connsiteX13" fmla="*/ 48640 w 280030"/>
                <a:gd name="connsiteY13" fmla="*/ 27439 h 397008"/>
                <a:gd name="connsiteX14" fmla="*/ 43782 w 280030"/>
                <a:gd name="connsiteY14" fmla="*/ 34678 h 397008"/>
                <a:gd name="connsiteX15" fmla="*/ 26923 w 280030"/>
                <a:gd name="connsiteY15" fmla="*/ 228035 h 397008"/>
                <a:gd name="connsiteX16" fmla="*/ 50926 w 280030"/>
                <a:gd name="connsiteY16" fmla="*/ 273089 h 397008"/>
                <a:gd name="connsiteX17" fmla="*/ 224377 w 280030"/>
                <a:gd name="connsiteY17" fmla="*/ 369101 h 397008"/>
                <a:gd name="connsiteX18" fmla="*/ 233044 w 280030"/>
                <a:gd name="connsiteY18" fmla="*/ 369101 h 397008"/>
                <a:gd name="connsiteX19" fmla="*/ 237712 w 280030"/>
                <a:gd name="connsiteY19" fmla="*/ 361861 h 397008"/>
                <a:gd name="connsiteX20" fmla="*/ 252571 w 280030"/>
                <a:gd name="connsiteY20" fmla="*/ 157931 h 397008"/>
                <a:gd name="connsiteX21" fmla="*/ 239331 w 280030"/>
                <a:gd name="connsiteY21" fmla="*/ 132976 h 397008"/>
                <a:gd name="connsiteX22" fmla="*/ 56832 w 280030"/>
                <a:gd name="connsiteY22" fmla="*/ 27629 h 397008"/>
                <a:gd name="connsiteX23" fmla="*/ 52831 w 280030"/>
                <a:gd name="connsiteY23" fmla="*/ 26391 h 39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0030" h="397008">
                  <a:moveTo>
                    <a:pt x="229139" y="397009"/>
                  </a:moveTo>
                  <a:cubicBezTo>
                    <a:pt x="223081" y="396980"/>
                    <a:pt x="217118" y="395437"/>
                    <a:pt x="211804" y="392532"/>
                  </a:cubicBezTo>
                  <a:lnTo>
                    <a:pt x="38353" y="296520"/>
                  </a:lnTo>
                  <a:cubicBezTo>
                    <a:pt x="12779" y="282537"/>
                    <a:pt x="-2157" y="254801"/>
                    <a:pt x="253" y="225749"/>
                  </a:cubicBezTo>
                  <a:lnTo>
                    <a:pt x="17398" y="32677"/>
                  </a:lnTo>
                  <a:cubicBezTo>
                    <a:pt x="19132" y="12970"/>
                    <a:pt x="36506" y="-1594"/>
                    <a:pt x="56213" y="140"/>
                  </a:cubicBezTo>
                  <a:cubicBezTo>
                    <a:pt x="61394" y="597"/>
                    <a:pt x="66414" y="2178"/>
                    <a:pt x="70929" y="4769"/>
                  </a:cubicBezTo>
                  <a:lnTo>
                    <a:pt x="253332" y="110116"/>
                  </a:lnTo>
                  <a:lnTo>
                    <a:pt x="253332" y="110116"/>
                  </a:lnTo>
                  <a:cubicBezTo>
                    <a:pt x="270992" y="120365"/>
                    <a:pt x="281288" y="139758"/>
                    <a:pt x="279907" y="160122"/>
                  </a:cubicBezTo>
                  <a:lnTo>
                    <a:pt x="265048" y="363862"/>
                  </a:lnTo>
                  <a:cubicBezTo>
                    <a:pt x="263658" y="382521"/>
                    <a:pt x="248132" y="396961"/>
                    <a:pt x="229425" y="397009"/>
                  </a:cubicBezTo>
                  <a:close/>
                  <a:moveTo>
                    <a:pt x="52831" y="26391"/>
                  </a:moveTo>
                  <a:cubicBezTo>
                    <a:pt x="51374" y="26410"/>
                    <a:pt x="49936" y="26772"/>
                    <a:pt x="48640" y="27439"/>
                  </a:cubicBezTo>
                  <a:cubicBezTo>
                    <a:pt x="45859" y="28829"/>
                    <a:pt x="44021" y="31582"/>
                    <a:pt x="43782" y="34678"/>
                  </a:cubicBezTo>
                  <a:lnTo>
                    <a:pt x="26923" y="228035"/>
                  </a:lnTo>
                  <a:cubicBezTo>
                    <a:pt x="25323" y="246476"/>
                    <a:pt x="34734" y="264125"/>
                    <a:pt x="50926" y="273089"/>
                  </a:cubicBezTo>
                  <a:lnTo>
                    <a:pt x="224377" y="369101"/>
                  </a:lnTo>
                  <a:cubicBezTo>
                    <a:pt x="227063" y="370653"/>
                    <a:pt x="230358" y="370653"/>
                    <a:pt x="233044" y="369101"/>
                  </a:cubicBezTo>
                  <a:cubicBezTo>
                    <a:pt x="235788" y="367700"/>
                    <a:pt x="237569" y="364938"/>
                    <a:pt x="237712" y="361861"/>
                  </a:cubicBezTo>
                  <a:lnTo>
                    <a:pt x="252571" y="157931"/>
                  </a:lnTo>
                  <a:cubicBezTo>
                    <a:pt x="253237" y="147778"/>
                    <a:pt x="248113" y="138110"/>
                    <a:pt x="239331" y="132976"/>
                  </a:cubicBezTo>
                  <a:lnTo>
                    <a:pt x="56832" y="27629"/>
                  </a:lnTo>
                  <a:cubicBezTo>
                    <a:pt x="55632" y="26877"/>
                    <a:pt x="54250" y="26448"/>
                    <a:pt x="52831" y="26391"/>
                  </a:cubicBezTo>
                  <a:close/>
                </a:path>
              </a:pathLst>
            </a:custGeom>
            <a:solidFill>
              <a:srgbClr val="4B8AA7"/>
            </a:solidFill>
            <a:ln w="9525" cap="flat">
              <a:noFill/>
              <a:prstDash val="solid"/>
              <a:miter/>
            </a:ln>
          </p:spPr>
          <p:txBody>
            <a:bodyPr rtlCol="0" anchor="ctr"/>
            <a:lstStyle/>
            <a:p>
              <a:pPr defTabSz="914583"/>
              <a:endParaRPr lang="id-ID" sz="1800">
                <a:solidFill>
                  <a:srgbClr val="000000"/>
                </a:solidFill>
                <a:latin typeface="Calibri"/>
              </a:endParaRPr>
            </a:p>
          </p:txBody>
        </p:sp>
        <p:sp>
          <p:nvSpPr>
            <p:cNvPr id="73" name="Freeform: Shape 72">
              <a:extLst>
                <a:ext uri="{FF2B5EF4-FFF2-40B4-BE49-F238E27FC236}">
                  <a16:creationId xmlns:a16="http://schemas.microsoft.com/office/drawing/2014/main" id="{7C503B17-FFCA-45FD-BC2C-BFB0E6D86355}"/>
                </a:ext>
              </a:extLst>
            </p:cNvPr>
            <p:cNvSpPr/>
            <p:nvPr/>
          </p:nvSpPr>
          <p:spPr>
            <a:xfrm>
              <a:off x="-1114140" y="1814971"/>
              <a:ext cx="269013" cy="187946"/>
            </a:xfrm>
            <a:custGeom>
              <a:avLst/>
              <a:gdLst>
                <a:gd name="connsiteX0" fmla="*/ 52725 w 269013"/>
                <a:gd name="connsiteY0" fmla="*/ 187839 h 187946"/>
                <a:gd name="connsiteX1" fmla="*/ 49201 w 269013"/>
                <a:gd name="connsiteY1" fmla="*/ 187839 h 187946"/>
                <a:gd name="connsiteX2" fmla="*/ 40247 w 269013"/>
                <a:gd name="connsiteY2" fmla="*/ 179838 h 187946"/>
                <a:gd name="connsiteX3" fmla="*/ 623 w 269013"/>
                <a:gd name="connsiteY3" fmla="*/ 80397 h 187946"/>
                <a:gd name="connsiteX4" fmla="*/ 9320 w 269013"/>
                <a:gd name="connsiteY4" fmla="*/ 63662 h 187946"/>
                <a:gd name="connsiteX5" fmla="*/ 25484 w 269013"/>
                <a:gd name="connsiteY5" fmla="*/ 70872 h 187946"/>
                <a:gd name="connsiteX6" fmla="*/ 58726 w 269013"/>
                <a:gd name="connsiteY6" fmla="*/ 152787 h 187946"/>
                <a:gd name="connsiteX7" fmla="*/ 248083 w 269013"/>
                <a:gd name="connsiteY7" fmla="*/ 2292 h 187946"/>
                <a:gd name="connsiteX8" fmla="*/ 266723 w 269013"/>
                <a:gd name="connsiteY8" fmla="*/ 5931 h 187946"/>
                <a:gd name="connsiteX9" fmla="*/ 264752 w 269013"/>
                <a:gd name="connsiteY9" fmla="*/ 23247 h 187946"/>
                <a:gd name="connsiteX10" fmla="*/ 61012 w 269013"/>
                <a:gd name="connsiteY10" fmla="*/ 185172 h 187946"/>
                <a:gd name="connsiteX11" fmla="*/ 52725 w 269013"/>
                <a:gd name="connsiteY11" fmla="*/ 187839 h 18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013" h="187946">
                  <a:moveTo>
                    <a:pt x="52725" y="187839"/>
                  </a:moveTo>
                  <a:cubicBezTo>
                    <a:pt x="51554" y="187982"/>
                    <a:pt x="50372" y="187982"/>
                    <a:pt x="49201" y="187839"/>
                  </a:cubicBezTo>
                  <a:cubicBezTo>
                    <a:pt x="45124" y="186725"/>
                    <a:pt x="41809" y="183762"/>
                    <a:pt x="40247" y="179838"/>
                  </a:cubicBezTo>
                  <a:lnTo>
                    <a:pt x="623" y="80397"/>
                  </a:lnTo>
                  <a:cubicBezTo>
                    <a:pt x="-1596" y="73377"/>
                    <a:pt x="2300" y="65881"/>
                    <a:pt x="9320" y="63662"/>
                  </a:cubicBezTo>
                  <a:cubicBezTo>
                    <a:pt x="15759" y="61623"/>
                    <a:pt x="22693" y="64728"/>
                    <a:pt x="25484" y="70872"/>
                  </a:cubicBezTo>
                  <a:lnTo>
                    <a:pt x="58726" y="152787"/>
                  </a:lnTo>
                  <a:lnTo>
                    <a:pt x="248083" y="2292"/>
                  </a:lnTo>
                  <a:cubicBezTo>
                    <a:pt x="254236" y="-1851"/>
                    <a:pt x="262580" y="-223"/>
                    <a:pt x="266723" y="5931"/>
                  </a:cubicBezTo>
                  <a:cubicBezTo>
                    <a:pt x="270409" y="11407"/>
                    <a:pt x="269571" y="18742"/>
                    <a:pt x="264752" y="23247"/>
                  </a:cubicBezTo>
                  <a:lnTo>
                    <a:pt x="61012" y="185172"/>
                  </a:lnTo>
                  <a:cubicBezTo>
                    <a:pt x="58621" y="186963"/>
                    <a:pt x="55707" y="187906"/>
                    <a:pt x="52725" y="187839"/>
                  </a:cubicBezTo>
                  <a:close/>
                </a:path>
              </a:pathLst>
            </a:custGeom>
            <a:solidFill>
              <a:srgbClr val="008D36"/>
            </a:solidFill>
            <a:ln w="9525" cap="flat">
              <a:solidFill>
                <a:srgbClr val="0D425A"/>
              </a:solidFill>
              <a:prstDash val="solid"/>
              <a:miter/>
            </a:ln>
          </p:spPr>
          <p:txBody>
            <a:bodyPr rtlCol="0" anchor="ctr"/>
            <a:lstStyle/>
            <a:p>
              <a:pPr defTabSz="914583"/>
              <a:endParaRPr lang="id-ID" sz="1800">
                <a:solidFill>
                  <a:srgbClr val="000000"/>
                </a:solidFill>
                <a:latin typeface="Calibri"/>
              </a:endParaRPr>
            </a:p>
          </p:txBody>
        </p:sp>
        <p:sp>
          <p:nvSpPr>
            <p:cNvPr id="74" name="Freeform: Shape 73">
              <a:extLst>
                <a:ext uri="{FF2B5EF4-FFF2-40B4-BE49-F238E27FC236}">
                  <a16:creationId xmlns:a16="http://schemas.microsoft.com/office/drawing/2014/main" id="{4BB10D41-AF32-4FA0-A203-D7505ADC07A5}"/>
                </a:ext>
              </a:extLst>
            </p:cNvPr>
            <p:cNvSpPr/>
            <p:nvPr/>
          </p:nvSpPr>
          <p:spPr>
            <a:xfrm>
              <a:off x="-1901520" y="1918758"/>
              <a:ext cx="587537" cy="350465"/>
            </a:xfrm>
            <a:custGeom>
              <a:avLst/>
              <a:gdLst>
                <a:gd name="connsiteX0" fmla="*/ 574072 w 587537"/>
                <a:gd name="connsiteY0" fmla="*/ 350466 h 350465"/>
                <a:gd name="connsiteX1" fmla="*/ 567404 w 587537"/>
                <a:gd name="connsiteY1" fmla="*/ 348656 h 350465"/>
                <a:gd name="connsiteX2" fmla="*/ 6287 w 587537"/>
                <a:gd name="connsiteY2" fmla="*/ 24806 h 350465"/>
                <a:gd name="connsiteX3" fmla="*/ 2057 w 587537"/>
                <a:gd name="connsiteY3" fmla="*/ 6289 h 350465"/>
                <a:gd name="connsiteX4" fmla="*/ 19717 w 587537"/>
                <a:gd name="connsiteY4" fmla="*/ 1565 h 350465"/>
                <a:gd name="connsiteX5" fmla="*/ 580740 w 587537"/>
                <a:gd name="connsiteY5" fmla="*/ 325415 h 350465"/>
                <a:gd name="connsiteX6" fmla="*/ 585816 w 587537"/>
                <a:gd name="connsiteY6" fmla="*/ 343579 h 350465"/>
                <a:gd name="connsiteX7" fmla="*/ 574072 w 587537"/>
                <a:gd name="connsiteY7" fmla="*/ 350370 h 3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537" h="350465">
                  <a:moveTo>
                    <a:pt x="574072" y="350466"/>
                  </a:moveTo>
                  <a:cubicBezTo>
                    <a:pt x="571729" y="350475"/>
                    <a:pt x="569424" y="349846"/>
                    <a:pt x="567404" y="348656"/>
                  </a:cubicBezTo>
                  <a:lnTo>
                    <a:pt x="6287" y="24806"/>
                  </a:lnTo>
                  <a:cubicBezTo>
                    <a:pt x="10" y="20862"/>
                    <a:pt x="-1886" y="12576"/>
                    <a:pt x="2057" y="6289"/>
                  </a:cubicBezTo>
                  <a:cubicBezTo>
                    <a:pt x="5791" y="336"/>
                    <a:pt x="13497" y="-1731"/>
                    <a:pt x="19717" y="1565"/>
                  </a:cubicBezTo>
                  <a:lnTo>
                    <a:pt x="580740" y="325415"/>
                  </a:lnTo>
                  <a:cubicBezTo>
                    <a:pt x="587159" y="329025"/>
                    <a:pt x="589436" y="337159"/>
                    <a:pt x="585816" y="343579"/>
                  </a:cubicBezTo>
                  <a:cubicBezTo>
                    <a:pt x="583435" y="347818"/>
                    <a:pt x="578930" y="350418"/>
                    <a:pt x="574072" y="350370"/>
                  </a:cubicBezTo>
                  <a:close/>
                </a:path>
              </a:pathLst>
            </a:custGeom>
            <a:solidFill>
              <a:srgbClr val="0D425A"/>
            </a:solidFill>
            <a:ln w="9525" cap="flat">
              <a:noFill/>
              <a:prstDash val="solid"/>
              <a:miter/>
            </a:ln>
          </p:spPr>
          <p:txBody>
            <a:bodyPr rtlCol="0" anchor="ctr"/>
            <a:lstStyle/>
            <a:p>
              <a:pPr defTabSz="914583"/>
              <a:endParaRPr lang="id-ID" sz="1800">
                <a:solidFill>
                  <a:srgbClr val="000000"/>
                </a:solidFill>
                <a:latin typeface="Calibri"/>
              </a:endParaRPr>
            </a:p>
          </p:txBody>
        </p:sp>
        <p:sp>
          <p:nvSpPr>
            <p:cNvPr id="75" name="Freeform: Shape 74">
              <a:extLst>
                <a:ext uri="{FF2B5EF4-FFF2-40B4-BE49-F238E27FC236}">
                  <a16:creationId xmlns:a16="http://schemas.microsoft.com/office/drawing/2014/main" id="{1E27E739-CA00-4EA1-858E-242ED6B95FF4}"/>
                </a:ext>
              </a:extLst>
            </p:cNvPr>
            <p:cNvSpPr/>
            <p:nvPr/>
          </p:nvSpPr>
          <p:spPr>
            <a:xfrm>
              <a:off x="-1914758" y="2033768"/>
              <a:ext cx="587819" cy="350708"/>
            </a:xfrm>
            <a:custGeom>
              <a:avLst/>
              <a:gdLst>
                <a:gd name="connsiteX0" fmla="*/ 574451 w 587819"/>
                <a:gd name="connsiteY0" fmla="*/ 350613 h 350708"/>
                <a:gd name="connsiteX1" fmla="*/ 567688 w 587819"/>
                <a:gd name="connsiteY1" fmla="*/ 348804 h 350708"/>
                <a:gd name="connsiteX2" fmla="*/ 6666 w 587819"/>
                <a:gd name="connsiteY2" fmla="*/ 24954 h 350708"/>
                <a:gd name="connsiteX3" fmla="*/ 1808 w 587819"/>
                <a:gd name="connsiteY3" fmla="*/ 6665 h 350708"/>
                <a:gd name="connsiteX4" fmla="*/ 20096 w 587819"/>
                <a:gd name="connsiteY4" fmla="*/ 1808 h 350708"/>
                <a:gd name="connsiteX5" fmla="*/ 581118 w 587819"/>
                <a:gd name="connsiteY5" fmla="*/ 325658 h 350708"/>
                <a:gd name="connsiteX6" fmla="*/ 586005 w 587819"/>
                <a:gd name="connsiteY6" fmla="*/ 344012 h 350708"/>
                <a:gd name="connsiteX7" fmla="*/ 574451 w 587819"/>
                <a:gd name="connsiteY7" fmla="*/ 350709 h 35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819" h="350708">
                  <a:moveTo>
                    <a:pt x="574451" y="350613"/>
                  </a:moveTo>
                  <a:cubicBezTo>
                    <a:pt x="572079" y="350613"/>
                    <a:pt x="569746" y="349985"/>
                    <a:pt x="567688" y="348804"/>
                  </a:cubicBezTo>
                  <a:lnTo>
                    <a:pt x="6666" y="24954"/>
                  </a:lnTo>
                  <a:cubicBezTo>
                    <a:pt x="274" y="21248"/>
                    <a:pt x="-1897" y="13057"/>
                    <a:pt x="1808" y="6665"/>
                  </a:cubicBezTo>
                  <a:cubicBezTo>
                    <a:pt x="5513" y="274"/>
                    <a:pt x="13704" y="-1897"/>
                    <a:pt x="20096" y="1808"/>
                  </a:cubicBezTo>
                  <a:lnTo>
                    <a:pt x="581118" y="325658"/>
                  </a:lnTo>
                  <a:cubicBezTo>
                    <a:pt x="587538" y="329372"/>
                    <a:pt x="589729" y="337593"/>
                    <a:pt x="586005" y="344012"/>
                  </a:cubicBezTo>
                  <a:cubicBezTo>
                    <a:pt x="583614" y="348137"/>
                    <a:pt x="579223" y="350689"/>
                    <a:pt x="574451" y="350709"/>
                  </a:cubicBezTo>
                  <a:close/>
                </a:path>
              </a:pathLst>
            </a:custGeom>
            <a:solidFill>
              <a:srgbClr val="0D425A"/>
            </a:solidFill>
            <a:ln w="9525" cap="flat">
              <a:noFill/>
              <a:prstDash val="solid"/>
              <a:miter/>
            </a:ln>
          </p:spPr>
          <p:txBody>
            <a:bodyPr rtlCol="0" anchor="ctr"/>
            <a:lstStyle/>
            <a:p>
              <a:pPr defTabSz="914583"/>
              <a:endParaRPr lang="id-ID" sz="1800">
                <a:solidFill>
                  <a:srgbClr val="000000"/>
                </a:solidFill>
                <a:latin typeface="Calibri"/>
              </a:endParaRPr>
            </a:p>
          </p:txBody>
        </p:sp>
        <p:sp>
          <p:nvSpPr>
            <p:cNvPr id="76" name="Freeform: Shape 75">
              <a:extLst>
                <a:ext uri="{FF2B5EF4-FFF2-40B4-BE49-F238E27FC236}">
                  <a16:creationId xmlns:a16="http://schemas.microsoft.com/office/drawing/2014/main" id="{D6EE04C9-5784-4D95-8F6D-8DA1D087BA7B}"/>
                </a:ext>
              </a:extLst>
            </p:cNvPr>
            <p:cNvSpPr/>
            <p:nvPr/>
          </p:nvSpPr>
          <p:spPr>
            <a:xfrm>
              <a:off x="-1246162" y="2232334"/>
              <a:ext cx="279270" cy="397220"/>
            </a:xfrm>
            <a:custGeom>
              <a:avLst/>
              <a:gdLst>
                <a:gd name="connsiteX0" fmla="*/ 229515 w 279270"/>
                <a:gd name="connsiteY0" fmla="*/ 397220 h 397220"/>
                <a:gd name="connsiteX1" fmla="*/ 212275 w 279270"/>
                <a:gd name="connsiteY1" fmla="*/ 392744 h 397220"/>
                <a:gd name="connsiteX2" fmla="*/ 38348 w 279270"/>
                <a:gd name="connsiteY2" fmla="*/ 296732 h 397220"/>
                <a:gd name="connsiteX3" fmla="*/ 248 w 279270"/>
                <a:gd name="connsiteY3" fmla="*/ 225961 h 397220"/>
                <a:gd name="connsiteX4" fmla="*/ 16821 w 279270"/>
                <a:gd name="connsiteY4" fmla="*/ 32603 h 397220"/>
                <a:gd name="connsiteX5" fmla="*/ 35871 w 279270"/>
                <a:gd name="connsiteY5" fmla="*/ 4028 h 397220"/>
                <a:gd name="connsiteX6" fmla="*/ 70257 w 279270"/>
                <a:gd name="connsiteY6" fmla="*/ 4790 h 397220"/>
                <a:gd name="connsiteX7" fmla="*/ 252660 w 279270"/>
                <a:gd name="connsiteY7" fmla="*/ 110137 h 397220"/>
                <a:gd name="connsiteX8" fmla="*/ 252660 w 279270"/>
                <a:gd name="connsiteY8" fmla="*/ 110137 h 397220"/>
                <a:gd name="connsiteX9" fmla="*/ 279140 w 279270"/>
                <a:gd name="connsiteY9" fmla="*/ 160238 h 397220"/>
                <a:gd name="connsiteX10" fmla="*/ 264281 w 279270"/>
                <a:gd name="connsiteY10" fmla="*/ 364169 h 397220"/>
                <a:gd name="connsiteX11" fmla="*/ 245707 w 279270"/>
                <a:gd name="connsiteY11" fmla="*/ 392744 h 397220"/>
                <a:gd name="connsiteX12" fmla="*/ 229515 w 279270"/>
                <a:gd name="connsiteY12" fmla="*/ 397220 h 397220"/>
                <a:gd name="connsiteX13" fmla="*/ 53207 w 279270"/>
                <a:gd name="connsiteY13" fmla="*/ 26698 h 397220"/>
                <a:gd name="connsiteX14" fmla="*/ 49016 w 279270"/>
                <a:gd name="connsiteY14" fmla="*/ 27650 h 397220"/>
                <a:gd name="connsiteX15" fmla="*/ 44158 w 279270"/>
                <a:gd name="connsiteY15" fmla="*/ 34889 h 397220"/>
                <a:gd name="connsiteX16" fmla="*/ 27680 w 279270"/>
                <a:gd name="connsiteY16" fmla="*/ 228247 h 397220"/>
                <a:gd name="connsiteX17" fmla="*/ 51683 w 279270"/>
                <a:gd name="connsiteY17" fmla="*/ 273300 h 397220"/>
                <a:gd name="connsiteX18" fmla="*/ 225228 w 279270"/>
                <a:gd name="connsiteY18" fmla="*/ 369312 h 397220"/>
                <a:gd name="connsiteX19" fmla="*/ 237316 w 279270"/>
                <a:gd name="connsiteY19" fmla="*/ 366026 h 397220"/>
                <a:gd name="connsiteX20" fmla="*/ 238468 w 279270"/>
                <a:gd name="connsiteY20" fmla="*/ 362168 h 397220"/>
                <a:gd name="connsiteX21" fmla="*/ 253327 w 279270"/>
                <a:gd name="connsiteY21" fmla="*/ 158143 h 397220"/>
                <a:gd name="connsiteX22" fmla="*/ 240087 w 279270"/>
                <a:gd name="connsiteY22" fmla="*/ 133187 h 397220"/>
                <a:gd name="connsiteX23" fmla="*/ 57398 w 279270"/>
                <a:gd name="connsiteY23" fmla="*/ 27841 h 397220"/>
                <a:gd name="connsiteX24" fmla="*/ 53207 w 279270"/>
                <a:gd name="connsiteY24" fmla="*/ 26698 h 39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270" h="397220">
                  <a:moveTo>
                    <a:pt x="229515" y="397220"/>
                  </a:moveTo>
                  <a:cubicBezTo>
                    <a:pt x="223476" y="397249"/>
                    <a:pt x="217532" y="395706"/>
                    <a:pt x="212275" y="392744"/>
                  </a:cubicBezTo>
                  <a:lnTo>
                    <a:pt x="38348" y="296732"/>
                  </a:lnTo>
                  <a:cubicBezTo>
                    <a:pt x="12792" y="282730"/>
                    <a:pt x="-2133" y="255003"/>
                    <a:pt x="248" y="225961"/>
                  </a:cubicBezTo>
                  <a:lnTo>
                    <a:pt x="16821" y="32603"/>
                  </a:lnTo>
                  <a:cubicBezTo>
                    <a:pt x="17822" y="20430"/>
                    <a:pt x="25023" y="9639"/>
                    <a:pt x="35871" y="4028"/>
                  </a:cubicBezTo>
                  <a:cubicBezTo>
                    <a:pt x="46711" y="-1601"/>
                    <a:pt x="59675" y="-1315"/>
                    <a:pt x="70257" y="4790"/>
                  </a:cubicBezTo>
                  <a:lnTo>
                    <a:pt x="252660" y="110137"/>
                  </a:lnTo>
                  <a:lnTo>
                    <a:pt x="252660" y="110137"/>
                  </a:lnTo>
                  <a:cubicBezTo>
                    <a:pt x="270291" y="120443"/>
                    <a:pt x="280559" y="139864"/>
                    <a:pt x="279140" y="160238"/>
                  </a:cubicBezTo>
                  <a:lnTo>
                    <a:pt x="264281" y="364169"/>
                  </a:lnTo>
                  <a:cubicBezTo>
                    <a:pt x="263348" y="376227"/>
                    <a:pt x="256347" y="386990"/>
                    <a:pt x="245707" y="392744"/>
                  </a:cubicBezTo>
                  <a:cubicBezTo>
                    <a:pt x="240735" y="395487"/>
                    <a:pt x="235191" y="397020"/>
                    <a:pt x="229515" y="397220"/>
                  </a:cubicBezTo>
                  <a:close/>
                  <a:moveTo>
                    <a:pt x="53207" y="26698"/>
                  </a:moveTo>
                  <a:cubicBezTo>
                    <a:pt x="51759" y="26688"/>
                    <a:pt x="50321" y="27022"/>
                    <a:pt x="49016" y="27650"/>
                  </a:cubicBezTo>
                  <a:cubicBezTo>
                    <a:pt x="46320" y="29136"/>
                    <a:pt x="44511" y="31832"/>
                    <a:pt x="44158" y="34889"/>
                  </a:cubicBezTo>
                  <a:lnTo>
                    <a:pt x="27680" y="228247"/>
                  </a:lnTo>
                  <a:cubicBezTo>
                    <a:pt x="26061" y="246697"/>
                    <a:pt x="35471" y="264356"/>
                    <a:pt x="51683" y="273300"/>
                  </a:cubicBezTo>
                  <a:lnTo>
                    <a:pt x="225228" y="369312"/>
                  </a:lnTo>
                  <a:cubicBezTo>
                    <a:pt x="229477" y="371741"/>
                    <a:pt x="234887" y="370265"/>
                    <a:pt x="237316" y="366026"/>
                  </a:cubicBezTo>
                  <a:cubicBezTo>
                    <a:pt x="237992" y="364845"/>
                    <a:pt x="238383" y="363521"/>
                    <a:pt x="238468" y="362168"/>
                  </a:cubicBezTo>
                  <a:lnTo>
                    <a:pt x="253327" y="158143"/>
                  </a:lnTo>
                  <a:cubicBezTo>
                    <a:pt x="254041" y="147980"/>
                    <a:pt x="248907" y="138293"/>
                    <a:pt x="240087" y="133187"/>
                  </a:cubicBezTo>
                  <a:lnTo>
                    <a:pt x="57398" y="27841"/>
                  </a:lnTo>
                  <a:cubicBezTo>
                    <a:pt x="56112" y="27146"/>
                    <a:pt x="54674" y="26755"/>
                    <a:pt x="53207" y="26698"/>
                  </a:cubicBezTo>
                  <a:close/>
                </a:path>
              </a:pathLst>
            </a:custGeom>
            <a:solidFill>
              <a:srgbClr val="4B8AA7"/>
            </a:solidFill>
            <a:ln w="9525" cap="flat">
              <a:noFill/>
              <a:prstDash val="solid"/>
              <a:miter/>
            </a:ln>
          </p:spPr>
          <p:txBody>
            <a:bodyPr rtlCol="0" anchor="ctr"/>
            <a:lstStyle/>
            <a:p>
              <a:pPr defTabSz="914583"/>
              <a:endParaRPr lang="id-ID" sz="1800">
                <a:solidFill>
                  <a:srgbClr val="000000"/>
                </a:solidFill>
                <a:latin typeface="Calibri"/>
              </a:endParaRPr>
            </a:p>
          </p:txBody>
        </p:sp>
        <p:sp>
          <p:nvSpPr>
            <p:cNvPr id="77" name="Freeform: Shape 76">
              <a:extLst>
                <a:ext uri="{FF2B5EF4-FFF2-40B4-BE49-F238E27FC236}">
                  <a16:creationId xmlns:a16="http://schemas.microsoft.com/office/drawing/2014/main" id="{9BA934DF-278C-4F35-B6E9-72847CEEF6EB}"/>
                </a:ext>
              </a:extLst>
            </p:cNvPr>
            <p:cNvSpPr/>
            <p:nvPr/>
          </p:nvSpPr>
          <p:spPr>
            <a:xfrm>
              <a:off x="-1667491" y="547493"/>
              <a:ext cx="728993" cy="620641"/>
            </a:xfrm>
            <a:custGeom>
              <a:avLst/>
              <a:gdLst>
                <a:gd name="connsiteX0" fmla="*/ 641509 w 728993"/>
                <a:gd name="connsiteY0" fmla="*/ 620641 h 620641"/>
                <a:gd name="connsiteX1" fmla="*/ 612934 w 728993"/>
                <a:gd name="connsiteY1" fmla="*/ 613116 h 620641"/>
                <a:gd name="connsiteX2" fmla="*/ 373952 w 728993"/>
                <a:gd name="connsiteY2" fmla="*/ 478147 h 620641"/>
                <a:gd name="connsiteX3" fmla="*/ 368141 w 728993"/>
                <a:gd name="connsiteY3" fmla="*/ 471480 h 620641"/>
                <a:gd name="connsiteX4" fmla="*/ 309182 w 728993"/>
                <a:gd name="connsiteY4" fmla="*/ 398804 h 620641"/>
                <a:gd name="connsiteX5" fmla="*/ 261557 w 728993"/>
                <a:gd name="connsiteY5" fmla="*/ 400899 h 620641"/>
                <a:gd name="connsiteX6" fmla="*/ 244030 w 728993"/>
                <a:gd name="connsiteY6" fmla="*/ 404805 h 620641"/>
                <a:gd name="connsiteX7" fmla="*/ 38100 w 728993"/>
                <a:gd name="connsiteY7" fmla="*/ 289171 h 620641"/>
                <a:gd name="connsiteX8" fmla="*/ 0 w 728993"/>
                <a:gd name="connsiteY8" fmla="*/ 223258 h 620641"/>
                <a:gd name="connsiteX9" fmla="*/ 0 w 728993"/>
                <a:gd name="connsiteY9" fmla="*/ 76764 h 620641"/>
                <a:gd name="connsiteX10" fmla="*/ 48387 w 728993"/>
                <a:gd name="connsiteY10" fmla="*/ 1230 h 620641"/>
                <a:gd name="connsiteX11" fmla="*/ 60674 w 728993"/>
                <a:gd name="connsiteY11" fmla="*/ 1802 h 620641"/>
                <a:gd name="connsiteX12" fmla="*/ 722281 w 728993"/>
                <a:gd name="connsiteY12" fmla="*/ 386231 h 620641"/>
                <a:gd name="connsiteX13" fmla="*/ 727224 w 728993"/>
                <a:gd name="connsiteY13" fmla="*/ 404429 h 620641"/>
                <a:gd name="connsiteX14" fmla="*/ 720947 w 728993"/>
                <a:gd name="connsiteY14" fmla="*/ 410043 h 620641"/>
                <a:gd name="connsiteX15" fmla="*/ 699802 w 728993"/>
                <a:gd name="connsiteY15" fmla="*/ 442428 h 620641"/>
                <a:gd name="connsiteX16" fmla="*/ 699802 w 728993"/>
                <a:gd name="connsiteY16" fmla="*/ 562634 h 620641"/>
                <a:gd name="connsiteX17" fmla="*/ 671227 w 728993"/>
                <a:gd name="connsiteY17" fmla="*/ 612640 h 620641"/>
                <a:gd name="connsiteX18" fmla="*/ 641509 w 728993"/>
                <a:gd name="connsiteY18" fmla="*/ 620641 h 620641"/>
                <a:gd name="connsiteX19" fmla="*/ 390716 w 728993"/>
                <a:gd name="connsiteY19" fmla="*/ 457097 h 620641"/>
                <a:gd name="connsiteX20" fmla="*/ 626174 w 728993"/>
                <a:gd name="connsiteY20" fmla="*/ 589780 h 620641"/>
                <a:gd name="connsiteX21" fmla="*/ 668617 w 728993"/>
                <a:gd name="connsiteY21" fmla="*/ 578007 h 620641"/>
                <a:gd name="connsiteX22" fmla="*/ 672655 w 728993"/>
                <a:gd name="connsiteY22" fmla="*/ 562634 h 620641"/>
                <a:gd name="connsiteX23" fmla="*/ 672655 w 728993"/>
                <a:gd name="connsiteY23" fmla="*/ 442428 h 620641"/>
                <a:gd name="connsiteX24" fmla="*/ 690467 w 728993"/>
                <a:gd name="connsiteY24" fmla="*/ 398899 h 620641"/>
                <a:gd name="connsiteX25" fmla="*/ 53245 w 728993"/>
                <a:gd name="connsiteY25" fmla="*/ 28662 h 620641"/>
                <a:gd name="connsiteX26" fmla="*/ 26384 w 728993"/>
                <a:gd name="connsiteY26" fmla="*/ 76287 h 620641"/>
                <a:gd name="connsiteX27" fmla="*/ 26384 w 728993"/>
                <a:gd name="connsiteY27" fmla="*/ 223258 h 620641"/>
                <a:gd name="connsiteX28" fmla="*/ 51245 w 728993"/>
                <a:gd name="connsiteY28" fmla="*/ 265835 h 620641"/>
                <a:gd name="connsiteX29" fmla="*/ 247174 w 728993"/>
                <a:gd name="connsiteY29" fmla="*/ 376230 h 620641"/>
                <a:gd name="connsiteX30" fmla="*/ 322231 w 728993"/>
                <a:gd name="connsiteY30" fmla="*/ 375658 h 620641"/>
                <a:gd name="connsiteX31" fmla="*/ 390716 w 728993"/>
                <a:gd name="connsiteY31" fmla="*/ 457097 h 62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28993" h="620641">
                  <a:moveTo>
                    <a:pt x="641509" y="620641"/>
                  </a:moveTo>
                  <a:cubicBezTo>
                    <a:pt x="631489" y="620679"/>
                    <a:pt x="621630" y="618088"/>
                    <a:pt x="612934" y="613116"/>
                  </a:cubicBezTo>
                  <a:lnTo>
                    <a:pt x="373952" y="478147"/>
                  </a:lnTo>
                  <a:cubicBezTo>
                    <a:pt x="371304" y="476656"/>
                    <a:pt x="369256" y="474303"/>
                    <a:pt x="368141" y="471480"/>
                  </a:cubicBezTo>
                  <a:cubicBezTo>
                    <a:pt x="356597" y="441670"/>
                    <a:pt x="335975" y="416246"/>
                    <a:pt x="309182" y="398804"/>
                  </a:cubicBezTo>
                  <a:cubicBezTo>
                    <a:pt x="299657" y="393089"/>
                    <a:pt x="274701" y="381754"/>
                    <a:pt x="261557" y="400899"/>
                  </a:cubicBezTo>
                  <a:cubicBezTo>
                    <a:pt x="257546" y="406450"/>
                    <a:pt x="250022" y="408128"/>
                    <a:pt x="244030" y="404805"/>
                  </a:cubicBezTo>
                  <a:lnTo>
                    <a:pt x="38100" y="289171"/>
                  </a:lnTo>
                  <a:cubicBezTo>
                    <a:pt x="14545" y="275573"/>
                    <a:pt x="29" y="250454"/>
                    <a:pt x="0" y="223258"/>
                  </a:cubicBezTo>
                  <a:lnTo>
                    <a:pt x="0" y="76764"/>
                  </a:lnTo>
                  <a:cubicBezTo>
                    <a:pt x="29" y="44306"/>
                    <a:pt x="18917" y="14822"/>
                    <a:pt x="48387" y="1230"/>
                  </a:cubicBezTo>
                  <a:cubicBezTo>
                    <a:pt x="52331" y="-593"/>
                    <a:pt x="56912" y="-379"/>
                    <a:pt x="60674" y="1802"/>
                  </a:cubicBezTo>
                  <a:lnTo>
                    <a:pt x="722281" y="386231"/>
                  </a:lnTo>
                  <a:cubicBezTo>
                    <a:pt x="728672" y="389890"/>
                    <a:pt x="730891" y="398038"/>
                    <a:pt x="727224" y="404429"/>
                  </a:cubicBezTo>
                  <a:cubicBezTo>
                    <a:pt x="725796" y="406930"/>
                    <a:pt x="723595" y="408899"/>
                    <a:pt x="720947" y="410043"/>
                  </a:cubicBezTo>
                  <a:cubicBezTo>
                    <a:pt x="708088" y="415680"/>
                    <a:pt x="699792" y="428391"/>
                    <a:pt x="699802" y="442428"/>
                  </a:cubicBezTo>
                  <a:lnTo>
                    <a:pt x="699802" y="562634"/>
                  </a:lnTo>
                  <a:cubicBezTo>
                    <a:pt x="699983" y="583236"/>
                    <a:pt x="689067" y="602344"/>
                    <a:pt x="671227" y="612640"/>
                  </a:cubicBezTo>
                  <a:cubicBezTo>
                    <a:pt x="662226" y="617936"/>
                    <a:pt x="651958" y="620698"/>
                    <a:pt x="641509" y="620641"/>
                  </a:cubicBezTo>
                  <a:close/>
                  <a:moveTo>
                    <a:pt x="390716" y="457097"/>
                  </a:moveTo>
                  <a:lnTo>
                    <a:pt x="626174" y="589780"/>
                  </a:lnTo>
                  <a:cubicBezTo>
                    <a:pt x="641147" y="598248"/>
                    <a:pt x="660149" y="592980"/>
                    <a:pt x="668617" y="578007"/>
                  </a:cubicBezTo>
                  <a:cubicBezTo>
                    <a:pt x="671274" y="573321"/>
                    <a:pt x="672665" y="568025"/>
                    <a:pt x="672655" y="562634"/>
                  </a:cubicBezTo>
                  <a:lnTo>
                    <a:pt x="672655" y="442428"/>
                  </a:lnTo>
                  <a:cubicBezTo>
                    <a:pt x="672646" y="426142"/>
                    <a:pt x="679047" y="410507"/>
                    <a:pt x="690467" y="398899"/>
                  </a:cubicBezTo>
                  <a:lnTo>
                    <a:pt x="53245" y="28662"/>
                  </a:lnTo>
                  <a:cubicBezTo>
                    <a:pt x="36786" y="38946"/>
                    <a:pt x="26670" y="56881"/>
                    <a:pt x="26384" y="76287"/>
                  </a:cubicBezTo>
                  <a:lnTo>
                    <a:pt x="26384" y="223258"/>
                  </a:lnTo>
                  <a:cubicBezTo>
                    <a:pt x="26403" y="240892"/>
                    <a:pt x="35900" y="257156"/>
                    <a:pt x="51245" y="265835"/>
                  </a:cubicBezTo>
                  <a:lnTo>
                    <a:pt x="247174" y="376230"/>
                  </a:lnTo>
                  <a:cubicBezTo>
                    <a:pt x="265748" y="359847"/>
                    <a:pt x="293846" y="359275"/>
                    <a:pt x="322231" y="375658"/>
                  </a:cubicBezTo>
                  <a:cubicBezTo>
                    <a:pt x="352930" y="395070"/>
                    <a:pt x="376857" y="423522"/>
                    <a:pt x="390716" y="457097"/>
                  </a:cubicBezTo>
                  <a:close/>
                </a:path>
              </a:pathLst>
            </a:custGeom>
            <a:solidFill>
              <a:srgbClr val="008D36"/>
            </a:solidFill>
            <a:ln w="9525" cap="flat">
              <a:solidFill>
                <a:srgbClr val="0D425A"/>
              </a:solidFill>
              <a:prstDash val="solid"/>
              <a:miter/>
            </a:ln>
          </p:spPr>
          <p:txBody>
            <a:bodyPr rtlCol="0" anchor="ctr"/>
            <a:lstStyle/>
            <a:p>
              <a:pPr defTabSz="914583"/>
              <a:endParaRPr lang="id-ID" sz="1800">
                <a:solidFill>
                  <a:srgbClr val="000000"/>
                </a:solidFill>
                <a:latin typeface="Calibri"/>
              </a:endParaRPr>
            </a:p>
          </p:txBody>
        </p:sp>
        <p:sp>
          <p:nvSpPr>
            <p:cNvPr id="276" name="Freeform: Shape 275">
              <a:extLst>
                <a:ext uri="{FF2B5EF4-FFF2-40B4-BE49-F238E27FC236}">
                  <a16:creationId xmlns:a16="http://schemas.microsoft.com/office/drawing/2014/main" id="{99AFC28E-A859-43C2-B610-79F0024D4370}"/>
                </a:ext>
              </a:extLst>
            </p:cNvPr>
            <p:cNvSpPr/>
            <p:nvPr/>
          </p:nvSpPr>
          <p:spPr>
            <a:xfrm>
              <a:off x="-1158339" y="2296908"/>
              <a:ext cx="269013" cy="187946"/>
            </a:xfrm>
            <a:custGeom>
              <a:avLst/>
              <a:gdLst>
                <a:gd name="connsiteX0" fmla="*/ 52725 w 269013"/>
                <a:gd name="connsiteY0" fmla="*/ 187839 h 187946"/>
                <a:gd name="connsiteX1" fmla="*/ 49201 w 269013"/>
                <a:gd name="connsiteY1" fmla="*/ 187839 h 187946"/>
                <a:gd name="connsiteX2" fmla="*/ 40247 w 269013"/>
                <a:gd name="connsiteY2" fmla="*/ 179838 h 187946"/>
                <a:gd name="connsiteX3" fmla="*/ 623 w 269013"/>
                <a:gd name="connsiteY3" fmla="*/ 80397 h 187946"/>
                <a:gd name="connsiteX4" fmla="*/ 9320 w 269013"/>
                <a:gd name="connsiteY4" fmla="*/ 63662 h 187946"/>
                <a:gd name="connsiteX5" fmla="*/ 25484 w 269013"/>
                <a:gd name="connsiteY5" fmla="*/ 70872 h 187946"/>
                <a:gd name="connsiteX6" fmla="*/ 58726 w 269013"/>
                <a:gd name="connsiteY6" fmla="*/ 152787 h 187946"/>
                <a:gd name="connsiteX7" fmla="*/ 248083 w 269013"/>
                <a:gd name="connsiteY7" fmla="*/ 2292 h 187946"/>
                <a:gd name="connsiteX8" fmla="*/ 266723 w 269013"/>
                <a:gd name="connsiteY8" fmla="*/ 5931 h 187946"/>
                <a:gd name="connsiteX9" fmla="*/ 264752 w 269013"/>
                <a:gd name="connsiteY9" fmla="*/ 23247 h 187946"/>
                <a:gd name="connsiteX10" fmla="*/ 61012 w 269013"/>
                <a:gd name="connsiteY10" fmla="*/ 185172 h 187946"/>
                <a:gd name="connsiteX11" fmla="*/ 52725 w 269013"/>
                <a:gd name="connsiteY11" fmla="*/ 187839 h 18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013" h="187946">
                  <a:moveTo>
                    <a:pt x="52725" y="187839"/>
                  </a:moveTo>
                  <a:cubicBezTo>
                    <a:pt x="51554" y="187982"/>
                    <a:pt x="50372" y="187982"/>
                    <a:pt x="49201" y="187839"/>
                  </a:cubicBezTo>
                  <a:cubicBezTo>
                    <a:pt x="45124" y="186725"/>
                    <a:pt x="41809" y="183762"/>
                    <a:pt x="40247" y="179838"/>
                  </a:cubicBezTo>
                  <a:lnTo>
                    <a:pt x="623" y="80397"/>
                  </a:lnTo>
                  <a:cubicBezTo>
                    <a:pt x="-1596" y="73377"/>
                    <a:pt x="2300" y="65881"/>
                    <a:pt x="9320" y="63662"/>
                  </a:cubicBezTo>
                  <a:cubicBezTo>
                    <a:pt x="15759" y="61623"/>
                    <a:pt x="22693" y="64728"/>
                    <a:pt x="25484" y="70872"/>
                  </a:cubicBezTo>
                  <a:lnTo>
                    <a:pt x="58726" y="152787"/>
                  </a:lnTo>
                  <a:lnTo>
                    <a:pt x="248083" y="2292"/>
                  </a:lnTo>
                  <a:cubicBezTo>
                    <a:pt x="254236" y="-1851"/>
                    <a:pt x="262580" y="-223"/>
                    <a:pt x="266723" y="5931"/>
                  </a:cubicBezTo>
                  <a:cubicBezTo>
                    <a:pt x="270409" y="11407"/>
                    <a:pt x="269571" y="18742"/>
                    <a:pt x="264752" y="23247"/>
                  </a:cubicBezTo>
                  <a:lnTo>
                    <a:pt x="61012" y="185172"/>
                  </a:lnTo>
                  <a:cubicBezTo>
                    <a:pt x="58621" y="186963"/>
                    <a:pt x="55707" y="187906"/>
                    <a:pt x="52725" y="187839"/>
                  </a:cubicBezTo>
                  <a:close/>
                </a:path>
              </a:pathLst>
            </a:custGeom>
            <a:solidFill>
              <a:srgbClr val="008D36"/>
            </a:solidFill>
            <a:ln w="9525" cap="flat">
              <a:solidFill>
                <a:srgbClr val="0D425A"/>
              </a:solidFill>
              <a:prstDash val="solid"/>
              <a:miter/>
            </a:ln>
          </p:spPr>
          <p:txBody>
            <a:bodyPr rtlCol="0" anchor="ctr"/>
            <a:lstStyle/>
            <a:p>
              <a:pPr defTabSz="914583"/>
              <a:endParaRPr lang="id-ID" sz="1800">
                <a:solidFill>
                  <a:srgbClr val="000000"/>
                </a:solidFill>
                <a:latin typeface="Calibri"/>
              </a:endParaRPr>
            </a:p>
          </p:txBody>
        </p:sp>
        <p:sp>
          <p:nvSpPr>
            <p:cNvPr id="66" name="Freeform: Shape 65">
              <a:extLst>
                <a:ext uri="{FF2B5EF4-FFF2-40B4-BE49-F238E27FC236}">
                  <a16:creationId xmlns:a16="http://schemas.microsoft.com/office/drawing/2014/main" id="{F5A51D06-7693-4C79-8C3D-612A4C5D4FDC}"/>
                </a:ext>
              </a:extLst>
            </p:cNvPr>
            <p:cNvSpPr/>
            <p:nvPr/>
          </p:nvSpPr>
          <p:spPr>
            <a:xfrm>
              <a:off x="-1079857" y="1342326"/>
              <a:ext cx="270415" cy="188436"/>
            </a:xfrm>
            <a:custGeom>
              <a:avLst/>
              <a:gdLst>
                <a:gd name="connsiteX0" fmla="*/ 53018 w 270415"/>
                <a:gd name="connsiteY0" fmla="*/ 188329 h 188436"/>
                <a:gd name="connsiteX1" fmla="*/ 49493 w 270415"/>
                <a:gd name="connsiteY1" fmla="*/ 188329 h 188436"/>
                <a:gd name="connsiteX2" fmla="*/ 40540 w 270415"/>
                <a:gd name="connsiteY2" fmla="*/ 180328 h 188436"/>
                <a:gd name="connsiteX3" fmla="*/ 916 w 270415"/>
                <a:gd name="connsiteY3" fmla="*/ 80792 h 188436"/>
                <a:gd name="connsiteX4" fmla="*/ 8441 w 270415"/>
                <a:gd name="connsiteY4" fmla="*/ 63456 h 188436"/>
                <a:gd name="connsiteX5" fmla="*/ 25700 w 270415"/>
                <a:gd name="connsiteY5" fmla="*/ 70705 h 188436"/>
                <a:gd name="connsiteX6" fmla="*/ 25776 w 270415"/>
                <a:gd name="connsiteY6" fmla="*/ 70886 h 188436"/>
                <a:gd name="connsiteX7" fmla="*/ 58733 w 270415"/>
                <a:gd name="connsiteY7" fmla="*/ 153658 h 188436"/>
                <a:gd name="connsiteX8" fmla="*/ 248375 w 270415"/>
                <a:gd name="connsiteY8" fmla="*/ 3068 h 188436"/>
                <a:gd name="connsiteX9" fmla="*/ 267149 w 270415"/>
                <a:gd name="connsiteY9" fmla="*/ 4820 h 188436"/>
                <a:gd name="connsiteX10" fmla="*/ 267425 w 270415"/>
                <a:gd name="connsiteY10" fmla="*/ 5163 h 188436"/>
                <a:gd name="connsiteX11" fmla="*/ 265368 w 270415"/>
                <a:gd name="connsiteY11" fmla="*/ 24185 h 188436"/>
                <a:gd name="connsiteX12" fmla="*/ 265330 w 270415"/>
                <a:gd name="connsiteY12" fmla="*/ 24213 h 188436"/>
                <a:gd name="connsiteX13" fmla="*/ 61590 w 270415"/>
                <a:gd name="connsiteY13" fmla="*/ 186138 h 188436"/>
                <a:gd name="connsiteX14" fmla="*/ 53018 w 270415"/>
                <a:gd name="connsiteY14" fmla="*/ 188329 h 18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415" h="188436">
                  <a:moveTo>
                    <a:pt x="53018" y="188329"/>
                  </a:moveTo>
                  <a:cubicBezTo>
                    <a:pt x="51846" y="188472"/>
                    <a:pt x="50665" y="188472"/>
                    <a:pt x="49493" y="188329"/>
                  </a:cubicBezTo>
                  <a:cubicBezTo>
                    <a:pt x="45417" y="187215"/>
                    <a:pt x="42102" y="184252"/>
                    <a:pt x="40540" y="180328"/>
                  </a:cubicBezTo>
                  <a:lnTo>
                    <a:pt x="916" y="80792"/>
                  </a:lnTo>
                  <a:cubicBezTo>
                    <a:pt x="-1751" y="73924"/>
                    <a:pt x="1602" y="66190"/>
                    <a:pt x="8441" y="63456"/>
                  </a:cubicBezTo>
                  <a:cubicBezTo>
                    <a:pt x="15213" y="60694"/>
                    <a:pt x="22938" y="63933"/>
                    <a:pt x="25700" y="70705"/>
                  </a:cubicBezTo>
                  <a:cubicBezTo>
                    <a:pt x="25729" y="70762"/>
                    <a:pt x="25757" y="70829"/>
                    <a:pt x="25776" y="70886"/>
                  </a:cubicBezTo>
                  <a:lnTo>
                    <a:pt x="58733" y="153658"/>
                  </a:lnTo>
                  <a:lnTo>
                    <a:pt x="248375" y="3068"/>
                  </a:lnTo>
                  <a:cubicBezTo>
                    <a:pt x="254043" y="-1628"/>
                    <a:pt x="262453" y="-847"/>
                    <a:pt x="267149" y="4820"/>
                  </a:cubicBezTo>
                  <a:cubicBezTo>
                    <a:pt x="267244" y="4935"/>
                    <a:pt x="267340" y="5049"/>
                    <a:pt x="267425" y="5163"/>
                  </a:cubicBezTo>
                  <a:cubicBezTo>
                    <a:pt x="272112" y="10983"/>
                    <a:pt x="271188" y="19498"/>
                    <a:pt x="265368" y="24185"/>
                  </a:cubicBezTo>
                  <a:cubicBezTo>
                    <a:pt x="265358" y="24194"/>
                    <a:pt x="265339" y="24204"/>
                    <a:pt x="265330" y="24213"/>
                  </a:cubicBezTo>
                  <a:lnTo>
                    <a:pt x="61590" y="186138"/>
                  </a:lnTo>
                  <a:cubicBezTo>
                    <a:pt x="59066" y="187834"/>
                    <a:pt x="56047" y="188605"/>
                    <a:pt x="53018" y="188329"/>
                  </a:cubicBezTo>
                  <a:close/>
                </a:path>
              </a:pathLst>
            </a:custGeom>
            <a:solidFill>
              <a:srgbClr val="008D36"/>
            </a:solidFill>
            <a:ln w="9525" cap="flat">
              <a:solidFill>
                <a:srgbClr val="0D425A"/>
              </a:solidFill>
              <a:prstDash val="solid"/>
              <a:miter/>
            </a:ln>
          </p:spPr>
          <p:txBody>
            <a:bodyPr rtlCol="0" anchor="ctr"/>
            <a:lstStyle/>
            <a:p>
              <a:pPr defTabSz="914583"/>
              <a:endParaRPr lang="id-ID" sz="1800">
                <a:solidFill>
                  <a:srgbClr val="000000"/>
                </a:solidFill>
                <a:latin typeface="Calibri"/>
              </a:endParaRPr>
            </a:p>
          </p:txBody>
        </p:sp>
      </p:grpSp>
    </p:spTree>
    <p:extLst>
      <p:ext uri="{BB962C8B-B14F-4D97-AF65-F5344CB8AC3E}">
        <p14:creationId xmlns:p14="http://schemas.microsoft.com/office/powerpoint/2010/main" val="3557255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kat Slide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A95505-83CF-3055-46B7-127BE8479C4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308" b="13304"/>
          <a:stretch/>
        </p:blipFill>
        <p:spPr>
          <a:xfrm>
            <a:off x="3705" y="1"/>
            <a:ext cx="12187766" cy="5716722"/>
          </a:xfrm>
          <a:prstGeom prst="rect">
            <a:avLst/>
          </a:prstGeom>
        </p:spPr>
      </p:pic>
      <p:sp>
        <p:nvSpPr>
          <p:cNvPr id="13" name="Rectangle 12">
            <a:extLst>
              <a:ext uri="{FF2B5EF4-FFF2-40B4-BE49-F238E27FC236}">
                <a16:creationId xmlns:a16="http://schemas.microsoft.com/office/drawing/2014/main" id="{C6E40690-DE5B-3BEB-0BEB-55B695FF7F5F}"/>
              </a:ext>
            </a:extLst>
          </p:cNvPr>
          <p:cNvSpPr/>
          <p:nvPr userDrawn="1"/>
        </p:nvSpPr>
        <p:spPr>
          <a:xfrm>
            <a:off x="176" y="1612539"/>
            <a:ext cx="12191293" cy="4827902"/>
          </a:xfrm>
          <a:prstGeom prst="rect">
            <a:avLst/>
          </a:prstGeom>
          <a:gradFill>
            <a:gsLst>
              <a:gs pos="0">
                <a:schemeClr val="bg1">
                  <a:alpha val="0"/>
                </a:schemeClr>
              </a:gs>
              <a:gs pos="30000">
                <a:srgbClr val="FFFFFF">
                  <a:alpha val="11000"/>
                </a:srgbClr>
              </a:gs>
              <a:gs pos="52000">
                <a:srgbClr val="CCDACD">
                  <a:alpha val="27000"/>
                </a:srgbClr>
              </a:gs>
              <a:gs pos="71000">
                <a:srgbClr val="045268">
                  <a:alpha val="59000"/>
                </a:srgbClr>
              </a:gs>
              <a:gs pos="100000">
                <a:srgbClr val="045268"/>
              </a:gs>
            </a:gsLst>
            <a:lin ang="5400000" scaled="1"/>
          </a:gradFill>
          <a:ln w="28575" cap="flat" cmpd="sng">
            <a:noFill/>
            <a:prstDash val="solid"/>
            <a:round/>
            <a:headEnd type="none" w="sm" len="sm"/>
            <a:tailEnd type="none" w="sm" len="sm"/>
          </a:ln>
        </p:spPr>
        <p:txBody>
          <a:bodyPr spcFirstLastPara="1" wrap="square" lIns="91446" tIns="91446" rIns="91446" bIns="91446" rtlCol="0" anchor="ctr" anchorCtr="0">
            <a:noAutofit/>
          </a:bodyPr>
          <a:lstStyle/>
          <a:p>
            <a:pPr defTabSz="914583">
              <a:defRPr/>
            </a:pPr>
            <a:endParaRPr lang="en-US" sz="1400">
              <a:solidFill>
                <a:srgbClr val="000000"/>
              </a:solidFill>
              <a:latin typeface="Arial"/>
              <a:ea typeface="Arial"/>
              <a:cs typeface="Arial"/>
              <a:sym typeface="Arial"/>
            </a:endParaRPr>
          </a:p>
        </p:txBody>
      </p:sp>
      <p:sp>
        <p:nvSpPr>
          <p:cNvPr id="7" name="Freeform 3">
            <a:extLst>
              <a:ext uri="{FF2B5EF4-FFF2-40B4-BE49-F238E27FC236}">
                <a16:creationId xmlns:a16="http://schemas.microsoft.com/office/drawing/2014/main" id="{B758174E-FF50-396F-C463-CF2472C93893}"/>
              </a:ext>
            </a:extLst>
          </p:cNvPr>
          <p:cNvSpPr/>
          <p:nvPr userDrawn="1"/>
        </p:nvSpPr>
        <p:spPr>
          <a:xfrm>
            <a:off x="176" y="5142358"/>
            <a:ext cx="12194823" cy="1717231"/>
          </a:xfrm>
          <a:custGeom>
            <a:avLst/>
            <a:gdLst/>
            <a:ahLst/>
            <a:cxnLst/>
            <a:rect l="l" t="t" r="r" b="b"/>
            <a:pathLst>
              <a:path w="5661114" h="1674318">
                <a:moveTo>
                  <a:pt x="0" y="0"/>
                </a:moveTo>
                <a:lnTo>
                  <a:pt x="5661114" y="0"/>
                </a:lnTo>
                <a:lnTo>
                  <a:pt x="5661114" y="1674318"/>
                </a:lnTo>
                <a:lnTo>
                  <a:pt x="0" y="1674318"/>
                </a:lnTo>
                <a:close/>
              </a:path>
            </a:pathLst>
          </a:custGeom>
          <a:solidFill>
            <a:schemeClr val="accent3"/>
          </a:solidFill>
        </p:spPr>
        <p:txBody>
          <a:bodyPr/>
          <a:lstStyle/>
          <a:p>
            <a:pPr defTabSz="609752"/>
            <a:endParaRPr lang="en-ID" sz="1200">
              <a:solidFill>
                <a:prstClr val="black"/>
              </a:solidFill>
              <a:latin typeface="Calibri"/>
            </a:endParaRPr>
          </a:p>
        </p:txBody>
      </p:sp>
      <p:sp>
        <p:nvSpPr>
          <p:cNvPr id="8" name="TextBox 25">
            <a:extLst>
              <a:ext uri="{FF2B5EF4-FFF2-40B4-BE49-F238E27FC236}">
                <a16:creationId xmlns:a16="http://schemas.microsoft.com/office/drawing/2014/main" id="{9FB31DB0-9CCF-BD59-B7B2-7ABCAAE00C4E}"/>
              </a:ext>
            </a:extLst>
          </p:cNvPr>
          <p:cNvSpPr txBox="1"/>
          <p:nvPr userDrawn="1"/>
        </p:nvSpPr>
        <p:spPr>
          <a:xfrm>
            <a:off x="-895303" y="6610357"/>
            <a:ext cx="979295" cy="558504"/>
          </a:xfrm>
          <a:prstGeom prst="rect">
            <a:avLst/>
          </a:prstGeom>
        </p:spPr>
        <p:txBody>
          <a:bodyPr lIns="33875" tIns="33875" rIns="33875" bIns="33875" rtlCol="0" anchor="ctr"/>
          <a:lstStyle/>
          <a:p>
            <a:pPr algn="ctr" defTabSz="609752">
              <a:lnSpc>
                <a:spcPts val="1773"/>
              </a:lnSpc>
            </a:pPr>
            <a:endParaRPr sz="1200">
              <a:solidFill>
                <a:prstClr val="black"/>
              </a:solidFill>
              <a:latin typeface="Calibri"/>
            </a:endParaRPr>
          </a:p>
        </p:txBody>
      </p:sp>
      <p:grpSp>
        <p:nvGrpSpPr>
          <p:cNvPr id="12" name="Group 11">
            <a:extLst>
              <a:ext uri="{FF2B5EF4-FFF2-40B4-BE49-F238E27FC236}">
                <a16:creationId xmlns:a16="http://schemas.microsoft.com/office/drawing/2014/main" id="{BD08A5A2-0956-18DE-8924-A658CCB61FAC}"/>
              </a:ext>
            </a:extLst>
          </p:cNvPr>
          <p:cNvGrpSpPr/>
          <p:nvPr userDrawn="1"/>
        </p:nvGrpSpPr>
        <p:grpSpPr>
          <a:xfrm>
            <a:off x="176" y="6576551"/>
            <a:ext cx="12194823" cy="489647"/>
            <a:chOff x="-1" y="6677667"/>
            <a:chExt cx="12192001" cy="489534"/>
          </a:xfrm>
        </p:grpSpPr>
        <p:sp>
          <p:nvSpPr>
            <p:cNvPr id="9" name="Freeform 24">
              <a:extLst>
                <a:ext uri="{FF2B5EF4-FFF2-40B4-BE49-F238E27FC236}">
                  <a16:creationId xmlns:a16="http://schemas.microsoft.com/office/drawing/2014/main" id="{E67F4896-DEA7-59A8-CCCA-3735BA51A649}"/>
                </a:ext>
              </a:extLst>
            </p:cNvPr>
            <p:cNvSpPr/>
            <p:nvPr/>
          </p:nvSpPr>
          <p:spPr>
            <a:xfrm>
              <a:off x="-1" y="6677667"/>
              <a:ext cx="12192001" cy="489534"/>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chemeClr val="bg2">
                <a:lumMod val="20000"/>
                <a:lumOff val="80000"/>
              </a:schemeClr>
            </a:solidFill>
          </p:spPr>
          <p:txBody>
            <a:bodyPr/>
            <a:lstStyle/>
            <a:p>
              <a:pPr defTabSz="609752"/>
              <a:endParaRPr lang="en-ID" sz="1200">
                <a:solidFill>
                  <a:prstClr val="black"/>
                </a:solidFill>
                <a:latin typeface="Calibri"/>
              </a:endParaRPr>
            </a:p>
          </p:txBody>
        </p:sp>
        <p:grpSp>
          <p:nvGrpSpPr>
            <p:cNvPr id="10" name="Group 26">
              <a:extLst>
                <a:ext uri="{FF2B5EF4-FFF2-40B4-BE49-F238E27FC236}">
                  <a16:creationId xmlns:a16="http://schemas.microsoft.com/office/drawing/2014/main" id="{74156BBC-2DDD-E191-E030-88DF6EF9221D}"/>
                </a:ext>
              </a:extLst>
            </p:cNvPr>
            <p:cNvGrpSpPr/>
            <p:nvPr/>
          </p:nvGrpSpPr>
          <p:grpSpPr>
            <a:xfrm>
              <a:off x="2754256" y="6677667"/>
              <a:ext cx="6683488" cy="489534"/>
              <a:chOff x="0" y="0"/>
              <a:chExt cx="5548478" cy="406400"/>
            </a:xfrm>
          </p:grpSpPr>
          <p:sp>
            <p:nvSpPr>
              <p:cNvPr id="11" name="Freeform 27">
                <a:extLst>
                  <a:ext uri="{FF2B5EF4-FFF2-40B4-BE49-F238E27FC236}">
                    <a16:creationId xmlns:a16="http://schemas.microsoft.com/office/drawing/2014/main" id="{EE9C7BCE-37E7-6088-8AEF-78271E09099D}"/>
                  </a:ext>
                </a:extLst>
              </p:cNvPr>
              <p:cNvSpPr/>
              <p:nvPr/>
            </p:nvSpPr>
            <p:spPr>
              <a:xfrm>
                <a:off x="0" y="0"/>
                <a:ext cx="5548478" cy="406400"/>
              </a:xfrm>
              <a:custGeom>
                <a:avLst/>
                <a:gdLst/>
                <a:ahLst/>
                <a:cxnLst/>
                <a:rect l="l" t="t" r="r" b="b"/>
                <a:pathLst>
                  <a:path w="5548478" h="406400">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chemeClr val="accent3"/>
              </a:solidFill>
            </p:spPr>
            <p:txBody>
              <a:bodyPr/>
              <a:lstStyle/>
              <a:p>
                <a:pPr defTabSz="609752"/>
                <a:endParaRPr lang="en-ID" sz="1200">
                  <a:solidFill>
                    <a:prstClr val="black"/>
                  </a:solidFill>
                  <a:latin typeface="Calibri"/>
                </a:endParaRPr>
              </a:p>
            </p:txBody>
          </p:sp>
          <p:sp>
            <p:nvSpPr>
              <p:cNvPr id="14" name="TextBox 28">
                <a:extLst>
                  <a:ext uri="{FF2B5EF4-FFF2-40B4-BE49-F238E27FC236}">
                    <a16:creationId xmlns:a16="http://schemas.microsoft.com/office/drawing/2014/main" id="{8F37F381-779D-854C-0C69-3EA2F02F4A52}"/>
                  </a:ext>
                </a:extLst>
              </p:cNvPr>
              <p:cNvSpPr txBox="1"/>
              <p:nvPr/>
            </p:nvSpPr>
            <p:spPr>
              <a:xfrm>
                <a:off x="0" y="-57150"/>
                <a:ext cx="812800" cy="463550"/>
              </a:xfrm>
              <a:prstGeom prst="rect">
                <a:avLst/>
              </a:prstGeom>
            </p:spPr>
            <p:txBody>
              <a:bodyPr lIns="33875" tIns="33875" rIns="33875" bIns="33875" rtlCol="0" anchor="ctr"/>
              <a:lstStyle/>
              <a:p>
                <a:pPr algn="ctr" defTabSz="609752">
                  <a:lnSpc>
                    <a:spcPts val="1773"/>
                  </a:lnSpc>
                </a:pPr>
                <a:endParaRPr sz="1200">
                  <a:solidFill>
                    <a:prstClr val="black"/>
                  </a:solidFill>
                  <a:latin typeface="Calibri"/>
                </a:endParaRPr>
              </a:p>
            </p:txBody>
          </p:sp>
        </p:grpSp>
      </p:grpSp>
      <p:sp>
        <p:nvSpPr>
          <p:cNvPr id="16" name="TextBox 16">
            <a:extLst>
              <a:ext uri="{FF2B5EF4-FFF2-40B4-BE49-F238E27FC236}">
                <a16:creationId xmlns:a16="http://schemas.microsoft.com/office/drawing/2014/main" id="{71CD6339-87AA-D147-F463-335D7BB6F3B9}"/>
              </a:ext>
            </a:extLst>
          </p:cNvPr>
          <p:cNvSpPr txBox="1"/>
          <p:nvPr userDrawn="1"/>
        </p:nvSpPr>
        <p:spPr>
          <a:xfrm>
            <a:off x="667757" y="5276035"/>
            <a:ext cx="976771" cy="1030792"/>
          </a:xfrm>
          <a:prstGeom prst="roundRect">
            <a:avLst>
              <a:gd name="adj" fmla="val 11038"/>
            </a:avLst>
          </a:prstGeom>
          <a:solidFill>
            <a:srgbClr val="FFFFFF"/>
          </a:solidFill>
          <a:effectLst>
            <a:outerShdw blurRad="50800" dist="38100" dir="2700000" algn="tl" rotWithShape="0">
              <a:prstClr val="black">
                <a:alpha val="40000"/>
              </a:prstClr>
            </a:outerShdw>
          </a:effectLst>
        </p:spPr>
        <p:txBody>
          <a:bodyPr wrap="square" anchor="b">
            <a:noAutofit/>
          </a:bodyPr>
          <a:lstStyle/>
          <a:p>
            <a:pPr algn="ctr" defTabSz="609707">
              <a:buSzPts val="1800"/>
              <a:defRPr/>
            </a:pPr>
            <a:endParaRPr lang="en-US" sz="1100" b="1" spc="133">
              <a:solidFill>
                <a:srgbClr val="007F3E"/>
              </a:solidFill>
              <a:latin typeface="Oswald SemiBold" pitchFamily="2" charset="0"/>
            </a:endParaRPr>
          </a:p>
        </p:txBody>
      </p:sp>
      <p:sp>
        <p:nvSpPr>
          <p:cNvPr id="18" name="Freeform 3">
            <a:extLst>
              <a:ext uri="{FF2B5EF4-FFF2-40B4-BE49-F238E27FC236}">
                <a16:creationId xmlns:a16="http://schemas.microsoft.com/office/drawing/2014/main" id="{A5D488D0-B3A1-4EE1-A991-B76CDB989B7A}"/>
              </a:ext>
            </a:extLst>
          </p:cNvPr>
          <p:cNvSpPr/>
          <p:nvPr userDrawn="1"/>
        </p:nvSpPr>
        <p:spPr>
          <a:xfrm rot="17922238" flipH="1" flipV="1">
            <a:off x="10424142" y="3492545"/>
            <a:ext cx="4480735" cy="4597769"/>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914583"/>
            <a:endParaRPr lang="en-ID" sz="1800">
              <a:solidFill>
                <a:srgbClr val="000000"/>
              </a:solidFill>
              <a:latin typeface="Arial"/>
            </a:endParaRPr>
          </a:p>
        </p:txBody>
      </p:sp>
    </p:spTree>
    <p:extLst>
      <p:ext uri="{BB962C8B-B14F-4D97-AF65-F5344CB8AC3E}">
        <p14:creationId xmlns:p14="http://schemas.microsoft.com/office/powerpoint/2010/main" val="4206018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2"/>
        </a:solidFill>
        <a:effectLst/>
      </p:bgPr>
    </p:bg>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43883CC1-6913-4748-8C44-ADD8A97DE94F}"/>
              </a:ext>
            </a:extLst>
          </p:cNvPr>
          <p:cNvSpPr>
            <a:spLocks noGrp="1"/>
          </p:cNvSpPr>
          <p:nvPr>
            <p:ph type="sldNum" sz="quarter" idx="12"/>
          </p:nvPr>
        </p:nvSpPr>
        <p:spPr>
          <a:xfrm>
            <a:off x="11777842" y="6548366"/>
            <a:ext cx="442740" cy="365210"/>
          </a:xfrm>
        </p:spPr>
        <p:txBody>
          <a:bodyPr/>
          <a:lstStyle>
            <a:lvl1pPr>
              <a:defRPr sz="1400">
                <a:solidFill>
                  <a:schemeClr val="accent2"/>
                </a:solidFill>
              </a:defRPr>
            </a:lvl1pPr>
          </a:lstStyle>
          <a:p>
            <a:pPr>
              <a:defRPr/>
            </a:pPr>
            <a:fld id="{A88EA908-BA59-4183-8648-53219FC00D5C}" type="slidenum">
              <a:rPr lang="en-AU" b="1" smtClean="0"/>
              <a:pPr>
                <a:defRPr/>
              </a:pPr>
              <a:t>‹#›</a:t>
            </a:fld>
            <a:endParaRPr lang="en-AU" b="1"/>
          </a:p>
        </p:txBody>
      </p:sp>
      <p:grpSp>
        <p:nvGrpSpPr>
          <p:cNvPr id="8" name="Group 7">
            <a:extLst>
              <a:ext uri="{FF2B5EF4-FFF2-40B4-BE49-F238E27FC236}">
                <a16:creationId xmlns:a16="http://schemas.microsoft.com/office/drawing/2014/main" id="{38E336AA-58CA-4709-1823-2D6895AEF805}"/>
              </a:ext>
            </a:extLst>
          </p:cNvPr>
          <p:cNvGrpSpPr/>
          <p:nvPr userDrawn="1"/>
        </p:nvGrpSpPr>
        <p:grpSpPr>
          <a:xfrm>
            <a:off x="-495971" y="0"/>
            <a:ext cx="252000" cy="2085385"/>
            <a:chOff x="7687331" y="1693846"/>
            <a:chExt cx="252000" cy="2085385"/>
          </a:xfrm>
        </p:grpSpPr>
        <p:sp>
          <p:nvSpPr>
            <p:cNvPr id="9" name="Rectangle: Rounded Corners 8">
              <a:extLst>
                <a:ext uri="{FF2B5EF4-FFF2-40B4-BE49-F238E27FC236}">
                  <a16:creationId xmlns:a16="http://schemas.microsoft.com/office/drawing/2014/main" id="{AB8D74BA-94E1-EEF9-0A87-B0ECC008EE2D}"/>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10" name="Rectangle: Rounded Corners 9">
              <a:extLst>
                <a:ext uri="{FF2B5EF4-FFF2-40B4-BE49-F238E27FC236}">
                  <a16:creationId xmlns:a16="http://schemas.microsoft.com/office/drawing/2014/main" id="{8F89B028-CD67-5C38-D131-80818F4D0A88}"/>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14" name="Rectangle: Rounded Corners 13">
              <a:extLst>
                <a:ext uri="{FF2B5EF4-FFF2-40B4-BE49-F238E27FC236}">
                  <a16:creationId xmlns:a16="http://schemas.microsoft.com/office/drawing/2014/main" id="{9F7859A9-8A1F-756F-3993-8926A703E7D8}"/>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15" name="Rectangle: Rounded Corners 14">
              <a:extLst>
                <a:ext uri="{FF2B5EF4-FFF2-40B4-BE49-F238E27FC236}">
                  <a16:creationId xmlns:a16="http://schemas.microsoft.com/office/drawing/2014/main" id="{AE7D5E44-84B1-0F56-4F0A-ABA595884494}"/>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16" name="Rectangle: Rounded Corners 15">
              <a:extLst>
                <a:ext uri="{FF2B5EF4-FFF2-40B4-BE49-F238E27FC236}">
                  <a16:creationId xmlns:a16="http://schemas.microsoft.com/office/drawing/2014/main" id="{67712139-99FD-B42E-4F44-BFBD938390C1}"/>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17" name="Rectangle: Rounded Corners 16">
              <a:extLst>
                <a:ext uri="{FF2B5EF4-FFF2-40B4-BE49-F238E27FC236}">
                  <a16:creationId xmlns:a16="http://schemas.microsoft.com/office/drawing/2014/main" id="{EA36506D-AA76-6FFA-9604-1CE1E4C349C4}"/>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grpSp>
    </p:spTree>
    <p:extLst>
      <p:ext uri="{BB962C8B-B14F-4D97-AF65-F5344CB8AC3E}">
        <p14:creationId xmlns:p14="http://schemas.microsoft.com/office/powerpoint/2010/main" val="1277160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atu">
    <p:spTree>
      <p:nvGrpSpPr>
        <p:cNvPr id="1" name=""/>
        <p:cNvGrpSpPr/>
        <p:nvPr/>
      </p:nvGrpSpPr>
      <p:grpSpPr>
        <a:xfrm>
          <a:off x="0" y="0"/>
          <a:ext cx="0" cy="0"/>
          <a:chOff x="0" y="0"/>
          <a:chExt cx="0" cy="0"/>
        </a:xfrm>
      </p:grpSpPr>
      <p:sp>
        <p:nvSpPr>
          <p:cNvPr id="15" name="Title 58">
            <a:extLst>
              <a:ext uri="{FF2B5EF4-FFF2-40B4-BE49-F238E27FC236}">
                <a16:creationId xmlns:a16="http://schemas.microsoft.com/office/drawing/2014/main" id="{59D54E78-CFFD-42E6-AA6A-DC88BBD956CE}"/>
              </a:ext>
            </a:extLst>
          </p:cNvPr>
          <p:cNvSpPr>
            <a:spLocks noGrp="1"/>
          </p:cNvSpPr>
          <p:nvPr>
            <p:ph type="title" hasCustomPrompt="1"/>
          </p:nvPr>
        </p:nvSpPr>
        <p:spPr>
          <a:xfrm>
            <a:off x="278822" y="237169"/>
            <a:ext cx="10035613" cy="532360"/>
          </a:xfrm>
        </p:spPr>
        <p:txBody>
          <a:bodyPr>
            <a:normAutofit/>
          </a:bodyPr>
          <a:lstStyle>
            <a:lvl1pPr>
              <a:lnSpc>
                <a:spcPct val="100000"/>
              </a:lnSpc>
              <a:defRPr sz="3601" b="0">
                <a:solidFill>
                  <a:schemeClr val="tx1"/>
                </a:solidFill>
                <a:latin typeface="Franklin Gothic Medium Cond" panose="020B0606030402020204" pitchFamily="34" charset="0"/>
              </a:defRPr>
            </a:lvl1pPr>
          </a:lstStyle>
          <a:p>
            <a:r>
              <a:rPr lang="en-US"/>
              <a:t>CLICK TO EDIT MASTER TITLE STYLE</a:t>
            </a:r>
            <a:endParaRPr lang="id-ID"/>
          </a:p>
        </p:txBody>
      </p:sp>
      <p:sp>
        <p:nvSpPr>
          <p:cNvPr id="123" name="Google Shape;27;p4">
            <a:extLst>
              <a:ext uri="{FF2B5EF4-FFF2-40B4-BE49-F238E27FC236}">
                <a16:creationId xmlns:a16="http://schemas.microsoft.com/office/drawing/2014/main" id="{E3CC880C-3536-0192-3CD8-E15F2846BEA4}"/>
              </a:ext>
            </a:extLst>
          </p:cNvPr>
          <p:cNvSpPr/>
          <p:nvPr userDrawn="1"/>
        </p:nvSpPr>
        <p:spPr>
          <a:xfrm rot="5400000">
            <a:off x="5881300" y="913873"/>
            <a:ext cx="108028" cy="11664000"/>
          </a:xfrm>
          <a:prstGeom prst="roundRect">
            <a:avLst>
              <a:gd name="adj" fmla="val 50000"/>
            </a:avLst>
          </a:prstGeom>
          <a:solidFill>
            <a:schemeClr val="accent3"/>
          </a:solidFill>
          <a:ln>
            <a:noFill/>
          </a:ln>
        </p:spPr>
        <p:txBody>
          <a:bodyPr spcFirstLastPara="1" wrap="square" lIns="91455" tIns="91455" rIns="91455" bIns="91455" anchor="ctr" anchorCtr="0">
            <a:noAutofit/>
          </a:bodyPr>
          <a:lstStyle/>
          <a:p>
            <a:pPr marL="0" marR="0" lvl="0" indent="0" algn="l" defTabSz="914219"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8" name="Graphic 7">
            <a:extLst>
              <a:ext uri="{FF2B5EF4-FFF2-40B4-BE49-F238E27FC236}">
                <a16:creationId xmlns:a16="http://schemas.microsoft.com/office/drawing/2014/main" id="{7DF598BF-CCAD-E4E9-D7BD-91E4B70B26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33804" y="207016"/>
            <a:ext cx="1440001" cy="576000"/>
          </a:xfrm>
          <a:prstGeom prst="rect">
            <a:avLst/>
          </a:prstGeom>
        </p:spPr>
      </p:pic>
      <p:sp>
        <p:nvSpPr>
          <p:cNvPr id="11" name="Google Shape;27;p4">
            <a:extLst>
              <a:ext uri="{FF2B5EF4-FFF2-40B4-BE49-F238E27FC236}">
                <a16:creationId xmlns:a16="http://schemas.microsoft.com/office/drawing/2014/main" id="{AFF70E74-2634-AC9A-F407-390790EF43A5}"/>
              </a:ext>
            </a:extLst>
          </p:cNvPr>
          <p:cNvSpPr/>
          <p:nvPr userDrawn="1"/>
        </p:nvSpPr>
        <p:spPr>
          <a:xfrm>
            <a:off x="116740" y="125260"/>
            <a:ext cx="108028" cy="756175"/>
          </a:xfrm>
          <a:prstGeom prst="roundRect">
            <a:avLst>
              <a:gd name="adj" fmla="val 50000"/>
            </a:avLst>
          </a:prstGeom>
          <a:solidFill>
            <a:schemeClr val="accent3"/>
          </a:solidFill>
          <a:ln>
            <a:noFill/>
          </a:ln>
        </p:spPr>
        <p:txBody>
          <a:bodyPr spcFirstLastPara="1" wrap="square" lIns="91455" tIns="91455" rIns="91455" bIns="91455" anchor="ctr" anchorCtr="0">
            <a:noAutofit/>
          </a:bodyPr>
          <a:lstStyle/>
          <a:p>
            <a:pPr marL="0" marR="0" lvl="0" indent="0" algn="l" defTabSz="914219"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2"/>
              </a:solidFill>
              <a:effectLst/>
              <a:uLnTx/>
              <a:uFillTx/>
              <a:latin typeface="Arial"/>
              <a:ea typeface="+mn-ea"/>
              <a:cs typeface="Arial"/>
              <a:sym typeface="Arial"/>
            </a:endParaRPr>
          </a:p>
        </p:txBody>
      </p:sp>
      <p:sp>
        <p:nvSpPr>
          <p:cNvPr id="13" name="Slide Number Placeholder 1">
            <a:extLst>
              <a:ext uri="{FF2B5EF4-FFF2-40B4-BE49-F238E27FC236}">
                <a16:creationId xmlns:a16="http://schemas.microsoft.com/office/drawing/2014/main" id="{67CFC787-8F35-0381-1420-383856DA324F}"/>
              </a:ext>
            </a:extLst>
          </p:cNvPr>
          <p:cNvSpPr>
            <a:spLocks noGrp="1"/>
          </p:cNvSpPr>
          <p:nvPr>
            <p:ph type="sldNum" sz="quarter" idx="12"/>
          </p:nvPr>
        </p:nvSpPr>
        <p:spPr>
          <a:xfrm>
            <a:off x="11777845" y="6548366"/>
            <a:ext cx="442740" cy="365210"/>
          </a:xfrm>
        </p:spPr>
        <p:txBody>
          <a:bodyPr/>
          <a:lstStyle>
            <a:lvl1pPr>
              <a:defRPr sz="1400">
                <a:solidFill>
                  <a:schemeClr val="tx2"/>
                </a:solidFill>
              </a:defRPr>
            </a:lvl1pPr>
          </a:lstStyle>
          <a:p>
            <a:pPr>
              <a:defRPr/>
            </a:pPr>
            <a:fld id="{A88EA908-BA59-4183-8648-53219FC00D5C}" type="slidenum">
              <a:rPr lang="en-AU" b="1" smtClean="0"/>
              <a:pPr>
                <a:defRPr/>
              </a:pPr>
              <a:t>‹#›</a:t>
            </a:fld>
            <a:endParaRPr lang="en-AU" b="1"/>
          </a:p>
        </p:txBody>
      </p:sp>
    </p:spTree>
    <p:extLst>
      <p:ext uri="{BB962C8B-B14F-4D97-AF65-F5344CB8AC3E}">
        <p14:creationId xmlns:p14="http://schemas.microsoft.com/office/powerpoint/2010/main" val="20532794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ua">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177EE4B0-D583-42F8-A198-2CF25D11CB12}"/>
              </a:ext>
            </a:extLst>
          </p:cNvPr>
          <p:cNvSpPr>
            <a:spLocks noGrp="1"/>
          </p:cNvSpPr>
          <p:nvPr>
            <p:ph type="sldNum" sz="quarter" idx="12"/>
          </p:nvPr>
        </p:nvSpPr>
        <p:spPr>
          <a:xfrm>
            <a:off x="11777845" y="6548366"/>
            <a:ext cx="442740" cy="365210"/>
          </a:xfrm>
        </p:spPr>
        <p:txBody>
          <a:bodyPr/>
          <a:lstStyle>
            <a:lvl1pPr>
              <a:defRPr sz="1400">
                <a:solidFill>
                  <a:schemeClr val="tx2"/>
                </a:solidFill>
              </a:defRPr>
            </a:lvl1pPr>
          </a:lstStyle>
          <a:p>
            <a:pPr>
              <a:defRPr/>
            </a:pPr>
            <a:fld id="{A88EA908-BA59-4183-8648-53219FC00D5C}" type="slidenum">
              <a:rPr lang="en-AU" b="1" smtClean="0"/>
              <a:pPr>
                <a:defRPr/>
              </a:pPr>
              <a:t>‹#›</a:t>
            </a:fld>
            <a:endParaRPr lang="en-AU" b="1"/>
          </a:p>
        </p:txBody>
      </p:sp>
      <p:sp>
        <p:nvSpPr>
          <p:cNvPr id="15" name="Title 58">
            <a:extLst>
              <a:ext uri="{FF2B5EF4-FFF2-40B4-BE49-F238E27FC236}">
                <a16:creationId xmlns:a16="http://schemas.microsoft.com/office/drawing/2014/main" id="{59D54E78-CFFD-42E6-AA6A-DC88BBD956CE}"/>
              </a:ext>
            </a:extLst>
          </p:cNvPr>
          <p:cNvSpPr>
            <a:spLocks noGrp="1"/>
          </p:cNvSpPr>
          <p:nvPr>
            <p:ph type="title" hasCustomPrompt="1"/>
          </p:nvPr>
        </p:nvSpPr>
        <p:spPr>
          <a:xfrm>
            <a:off x="278822" y="237169"/>
            <a:ext cx="10035613" cy="532360"/>
          </a:xfrm>
        </p:spPr>
        <p:txBody>
          <a:bodyPr>
            <a:normAutofit/>
          </a:bodyPr>
          <a:lstStyle>
            <a:lvl1pPr>
              <a:lnSpc>
                <a:spcPct val="100000"/>
              </a:lnSpc>
              <a:defRPr sz="3601" b="0">
                <a:solidFill>
                  <a:schemeClr val="tx1"/>
                </a:solidFill>
                <a:latin typeface="Franklin Gothic Medium Cond" panose="020B0606030402020204" pitchFamily="34" charset="0"/>
              </a:defRPr>
            </a:lvl1pPr>
          </a:lstStyle>
          <a:p>
            <a:r>
              <a:rPr lang="en-US"/>
              <a:t>CLICK TO EDIT MASTER TITLE STYLE</a:t>
            </a:r>
            <a:endParaRPr lang="id-ID"/>
          </a:p>
        </p:txBody>
      </p:sp>
      <p:pic>
        <p:nvPicPr>
          <p:cNvPr id="4" name="Graphic 3">
            <a:extLst>
              <a:ext uri="{FF2B5EF4-FFF2-40B4-BE49-F238E27FC236}">
                <a16:creationId xmlns:a16="http://schemas.microsoft.com/office/drawing/2014/main" id="{1270E659-5C6C-F392-C218-B351EE6194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33804" y="207016"/>
            <a:ext cx="1440001" cy="576000"/>
          </a:xfrm>
          <a:prstGeom prst="rect">
            <a:avLst/>
          </a:prstGeom>
        </p:spPr>
      </p:pic>
      <p:sp>
        <p:nvSpPr>
          <p:cNvPr id="5" name="Google Shape;27;p4">
            <a:extLst>
              <a:ext uri="{FF2B5EF4-FFF2-40B4-BE49-F238E27FC236}">
                <a16:creationId xmlns:a16="http://schemas.microsoft.com/office/drawing/2014/main" id="{34163EE7-BF6F-A06B-0ADB-06A0035823DE}"/>
              </a:ext>
            </a:extLst>
          </p:cNvPr>
          <p:cNvSpPr/>
          <p:nvPr userDrawn="1"/>
        </p:nvSpPr>
        <p:spPr>
          <a:xfrm>
            <a:off x="116740" y="125260"/>
            <a:ext cx="108028" cy="756175"/>
          </a:xfrm>
          <a:prstGeom prst="roundRect">
            <a:avLst>
              <a:gd name="adj" fmla="val 50000"/>
            </a:avLst>
          </a:prstGeom>
          <a:solidFill>
            <a:schemeClr val="accent3"/>
          </a:solidFill>
          <a:ln>
            <a:noFill/>
          </a:ln>
        </p:spPr>
        <p:txBody>
          <a:bodyPr spcFirstLastPara="1" wrap="square" lIns="91455" tIns="91455" rIns="91455" bIns="91455" anchor="ctr" anchorCtr="0">
            <a:noAutofit/>
          </a:bodyPr>
          <a:lstStyle/>
          <a:p>
            <a:pPr marL="0" marR="0" lvl="0" indent="0" algn="l" defTabSz="914219"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2"/>
              </a:solidFill>
              <a:effectLst/>
              <a:uLnTx/>
              <a:uFillTx/>
              <a:latin typeface="Arial"/>
              <a:ea typeface="+mn-ea"/>
              <a:cs typeface="Arial"/>
              <a:sym typeface="Arial"/>
            </a:endParaRPr>
          </a:p>
        </p:txBody>
      </p:sp>
    </p:spTree>
    <p:extLst>
      <p:ext uri="{BB962C8B-B14F-4D97-AF65-F5344CB8AC3E}">
        <p14:creationId xmlns:p14="http://schemas.microsoft.com/office/powerpoint/2010/main" val="17940673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mpat">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177EE4B0-D583-42F8-A198-2CF25D11CB12}"/>
              </a:ext>
            </a:extLst>
          </p:cNvPr>
          <p:cNvSpPr>
            <a:spLocks noGrp="1"/>
          </p:cNvSpPr>
          <p:nvPr>
            <p:ph type="sldNum" sz="quarter" idx="12"/>
          </p:nvPr>
        </p:nvSpPr>
        <p:spPr>
          <a:xfrm>
            <a:off x="11777845" y="6548366"/>
            <a:ext cx="442740" cy="365210"/>
          </a:xfrm>
        </p:spPr>
        <p:txBody>
          <a:bodyPr/>
          <a:lstStyle>
            <a:lvl1pPr>
              <a:defRPr sz="1400">
                <a:solidFill>
                  <a:schemeClr val="tx2"/>
                </a:solidFill>
              </a:defRPr>
            </a:lvl1pPr>
          </a:lstStyle>
          <a:p>
            <a:pPr>
              <a:defRPr/>
            </a:pPr>
            <a:fld id="{A88EA908-BA59-4183-8648-53219FC00D5C}" type="slidenum">
              <a:rPr lang="en-AU" b="1" smtClean="0"/>
              <a:pPr>
                <a:defRPr/>
              </a:pPr>
              <a:t>‹#›</a:t>
            </a:fld>
            <a:endParaRPr lang="en-AU" b="1"/>
          </a:p>
        </p:txBody>
      </p:sp>
      <p:sp>
        <p:nvSpPr>
          <p:cNvPr id="15" name="Title 58">
            <a:extLst>
              <a:ext uri="{FF2B5EF4-FFF2-40B4-BE49-F238E27FC236}">
                <a16:creationId xmlns:a16="http://schemas.microsoft.com/office/drawing/2014/main" id="{59D54E78-CFFD-42E6-AA6A-DC88BBD956CE}"/>
              </a:ext>
            </a:extLst>
          </p:cNvPr>
          <p:cNvSpPr>
            <a:spLocks noGrp="1"/>
          </p:cNvSpPr>
          <p:nvPr>
            <p:ph type="title" hasCustomPrompt="1"/>
          </p:nvPr>
        </p:nvSpPr>
        <p:spPr>
          <a:xfrm>
            <a:off x="278822" y="237169"/>
            <a:ext cx="10035613" cy="532360"/>
          </a:xfrm>
        </p:spPr>
        <p:txBody>
          <a:bodyPr>
            <a:normAutofit/>
          </a:bodyPr>
          <a:lstStyle>
            <a:lvl1pPr>
              <a:lnSpc>
                <a:spcPct val="100000"/>
              </a:lnSpc>
              <a:defRPr sz="3601" b="0">
                <a:solidFill>
                  <a:schemeClr val="tx1"/>
                </a:solidFill>
                <a:latin typeface="Franklin Gothic Medium Cond" panose="020B0606030402020204" pitchFamily="34" charset="0"/>
              </a:defRPr>
            </a:lvl1pPr>
          </a:lstStyle>
          <a:p>
            <a:r>
              <a:rPr lang="en-US"/>
              <a:t>CLICK TO EDIT MASTER TITLE STYLE</a:t>
            </a:r>
            <a:endParaRPr lang="id-ID"/>
          </a:p>
        </p:txBody>
      </p:sp>
      <p:pic>
        <p:nvPicPr>
          <p:cNvPr id="3" name="Picture 2" descr="A logo with different colors&#10;&#10;Description automatically generated">
            <a:extLst>
              <a:ext uri="{FF2B5EF4-FFF2-40B4-BE49-F238E27FC236}">
                <a16:creationId xmlns:a16="http://schemas.microsoft.com/office/drawing/2014/main" id="{687F9EBE-C418-000E-06CB-A720BF3193A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37610" y="177800"/>
            <a:ext cx="800715" cy="591729"/>
          </a:xfrm>
          <a:prstGeom prst="rect">
            <a:avLst/>
          </a:prstGeom>
        </p:spPr>
      </p:pic>
      <p:sp>
        <p:nvSpPr>
          <p:cNvPr id="11" name="Google Shape;27;p4">
            <a:extLst>
              <a:ext uri="{FF2B5EF4-FFF2-40B4-BE49-F238E27FC236}">
                <a16:creationId xmlns:a16="http://schemas.microsoft.com/office/drawing/2014/main" id="{32F42823-105E-6744-63EA-5EEDF8971D79}"/>
              </a:ext>
            </a:extLst>
          </p:cNvPr>
          <p:cNvSpPr/>
          <p:nvPr userDrawn="1"/>
        </p:nvSpPr>
        <p:spPr>
          <a:xfrm rot="5400000">
            <a:off x="5881300" y="913873"/>
            <a:ext cx="108028" cy="11664000"/>
          </a:xfrm>
          <a:prstGeom prst="roundRect">
            <a:avLst>
              <a:gd name="adj" fmla="val 50000"/>
            </a:avLst>
          </a:prstGeom>
          <a:solidFill>
            <a:schemeClr val="accent3"/>
          </a:solidFill>
          <a:ln>
            <a:noFill/>
          </a:ln>
        </p:spPr>
        <p:txBody>
          <a:bodyPr spcFirstLastPara="1" wrap="square" lIns="91455" tIns="91455" rIns="91455" bIns="91455" anchor="ctr" anchorCtr="0">
            <a:noAutofit/>
          </a:bodyPr>
          <a:lstStyle/>
          <a:p>
            <a:pPr marL="0" marR="0" lvl="0" indent="0" algn="l" defTabSz="914219"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 name="Google Shape;27;p4">
            <a:extLst>
              <a:ext uri="{FF2B5EF4-FFF2-40B4-BE49-F238E27FC236}">
                <a16:creationId xmlns:a16="http://schemas.microsoft.com/office/drawing/2014/main" id="{E6407C98-BB63-290C-DD79-F83E6C752194}"/>
              </a:ext>
            </a:extLst>
          </p:cNvPr>
          <p:cNvSpPr/>
          <p:nvPr userDrawn="1"/>
        </p:nvSpPr>
        <p:spPr>
          <a:xfrm>
            <a:off x="116740" y="125260"/>
            <a:ext cx="108028" cy="756175"/>
          </a:xfrm>
          <a:prstGeom prst="roundRect">
            <a:avLst>
              <a:gd name="adj" fmla="val 50000"/>
            </a:avLst>
          </a:prstGeom>
          <a:solidFill>
            <a:schemeClr val="accent3"/>
          </a:solidFill>
          <a:ln>
            <a:noFill/>
          </a:ln>
        </p:spPr>
        <p:txBody>
          <a:bodyPr spcFirstLastPara="1" wrap="square" lIns="91455" tIns="91455" rIns="91455" bIns="91455" anchor="ctr" anchorCtr="0">
            <a:noAutofit/>
          </a:bodyPr>
          <a:lstStyle/>
          <a:p>
            <a:pPr marL="0" marR="0" lvl="0" indent="0" algn="l" defTabSz="914219"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564945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ma">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177EE4B0-D583-42F8-A198-2CF25D11CB12}"/>
              </a:ext>
            </a:extLst>
          </p:cNvPr>
          <p:cNvSpPr>
            <a:spLocks noGrp="1"/>
          </p:cNvSpPr>
          <p:nvPr>
            <p:ph type="sldNum" sz="quarter" idx="12"/>
          </p:nvPr>
        </p:nvSpPr>
        <p:spPr>
          <a:xfrm>
            <a:off x="11777845" y="6548366"/>
            <a:ext cx="442740" cy="365210"/>
          </a:xfrm>
        </p:spPr>
        <p:txBody>
          <a:bodyPr/>
          <a:lstStyle>
            <a:lvl1pPr>
              <a:defRPr sz="1400">
                <a:solidFill>
                  <a:schemeClr val="tx2"/>
                </a:solidFill>
              </a:defRPr>
            </a:lvl1pPr>
          </a:lstStyle>
          <a:p>
            <a:pPr>
              <a:defRPr/>
            </a:pPr>
            <a:fld id="{A88EA908-BA59-4183-8648-53219FC00D5C}" type="slidenum">
              <a:rPr lang="en-AU" b="1" smtClean="0"/>
              <a:pPr>
                <a:defRPr/>
              </a:pPr>
              <a:t>‹#›</a:t>
            </a:fld>
            <a:endParaRPr lang="en-AU" b="1"/>
          </a:p>
        </p:txBody>
      </p:sp>
      <p:sp>
        <p:nvSpPr>
          <p:cNvPr id="14" name="Google Shape;27;p4">
            <a:extLst>
              <a:ext uri="{FF2B5EF4-FFF2-40B4-BE49-F238E27FC236}">
                <a16:creationId xmlns:a16="http://schemas.microsoft.com/office/drawing/2014/main" id="{551E6F9F-72BD-4797-8B1E-453F23E41E82}"/>
              </a:ext>
            </a:extLst>
          </p:cNvPr>
          <p:cNvSpPr/>
          <p:nvPr userDrawn="1"/>
        </p:nvSpPr>
        <p:spPr>
          <a:xfrm>
            <a:off x="116740" y="125260"/>
            <a:ext cx="108028" cy="756175"/>
          </a:xfrm>
          <a:prstGeom prst="roundRect">
            <a:avLst>
              <a:gd name="adj" fmla="val 50000"/>
            </a:avLst>
          </a:prstGeom>
          <a:solidFill>
            <a:schemeClr val="accent3"/>
          </a:solidFill>
          <a:ln>
            <a:noFill/>
          </a:ln>
        </p:spPr>
        <p:txBody>
          <a:bodyPr spcFirstLastPara="1" wrap="square" lIns="91455" tIns="91455" rIns="91455" bIns="91455" anchor="ctr" anchorCtr="0">
            <a:noAutofit/>
          </a:bodyPr>
          <a:lstStyle/>
          <a:p>
            <a:pPr marL="0" marR="0" lvl="0" indent="0" algn="l" defTabSz="914219"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Title 58">
            <a:extLst>
              <a:ext uri="{FF2B5EF4-FFF2-40B4-BE49-F238E27FC236}">
                <a16:creationId xmlns:a16="http://schemas.microsoft.com/office/drawing/2014/main" id="{59D54E78-CFFD-42E6-AA6A-DC88BBD956CE}"/>
              </a:ext>
            </a:extLst>
          </p:cNvPr>
          <p:cNvSpPr>
            <a:spLocks noGrp="1"/>
          </p:cNvSpPr>
          <p:nvPr>
            <p:ph type="title" hasCustomPrompt="1"/>
          </p:nvPr>
        </p:nvSpPr>
        <p:spPr>
          <a:xfrm>
            <a:off x="278822" y="237169"/>
            <a:ext cx="10035613" cy="532360"/>
          </a:xfrm>
        </p:spPr>
        <p:txBody>
          <a:bodyPr>
            <a:normAutofit/>
          </a:bodyPr>
          <a:lstStyle>
            <a:lvl1pPr>
              <a:lnSpc>
                <a:spcPct val="100000"/>
              </a:lnSpc>
              <a:defRPr sz="3601" b="0">
                <a:solidFill>
                  <a:schemeClr val="tx1"/>
                </a:solidFill>
                <a:latin typeface="Franklin Gothic Medium Cond" panose="020B0606030402020204" pitchFamily="34" charset="0"/>
              </a:defRPr>
            </a:lvl1pPr>
          </a:lstStyle>
          <a:p>
            <a:r>
              <a:rPr lang="en-US"/>
              <a:t>CLICK TO EDIT MASTER TITLE STYLE</a:t>
            </a:r>
            <a:endParaRPr lang="id-ID"/>
          </a:p>
        </p:txBody>
      </p:sp>
      <p:pic>
        <p:nvPicPr>
          <p:cNvPr id="3" name="Picture 2" descr="A logo with different colors&#10;&#10;Description automatically generated">
            <a:extLst>
              <a:ext uri="{FF2B5EF4-FFF2-40B4-BE49-F238E27FC236}">
                <a16:creationId xmlns:a16="http://schemas.microsoft.com/office/drawing/2014/main" id="{687F9EBE-C418-000E-06CB-A720BF3193A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37610" y="177800"/>
            <a:ext cx="800715" cy="591729"/>
          </a:xfrm>
          <a:prstGeom prst="rect">
            <a:avLst/>
          </a:prstGeom>
        </p:spPr>
      </p:pic>
    </p:spTree>
    <p:extLst>
      <p:ext uri="{BB962C8B-B14F-4D97-AF65-F5344CB8AC3E}">
        <p14:creationId xmlns:p14="http://schemas.microsoft.com/office/powerpoint/2010/main" val="15405485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am">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177EE4B0-D583-42F8-A198-2CF25D11CB12}"/>
              </a:ext>
            </a:extLst>
          </p:cNvPr>
          <p:cNvSpPr>
            <a:spLocks noGrp="1"/>
          </p:cNvSpPr>
          <p:nvPr>
            <p:ph type="sldNum" sz="quarter" idx="12"/>
          </p:nvPr>
        </p:nvSpPr>
        <p:spPr>
          <a:xfrm>
            <a:off x="11777845" y="6548366"/>
            <a:ext cx="442740" cy="365210"/>
          </a:xfrm>
        </p:spPr>
        <p:txBody>
          <a:bodyPr/>
          <a:lstStyle>
            <a:lvl1pPr>
              <a:defRPr sz="1400">
                <a:solidFill>
                  <a:srgbClr val="0D425A"/>
                </a:solidFill>
              </a:defRPr>
            </a:lvl1pPr>
          </a:lstStyle>
          <a:p>
            <a:pPr>
              <a:defRPr/>
            </a:pPr>
            <a:fld id="{A88EA908-BA59-4183-8648-53219FC00D5C}" type="slidenum">
              <a:rPr lang="en-AU" b="1" smtClean="0"/>
              <a:pPr>
                <a:defRPr/>
              </a:pPr>
              <a:t>‹#›</a:t>
            </a:fld>
            <a:endParaRPr lang="en-AU" b="1"/>
          </a:p>
        </p:txBody>
      </p:sp>
      <p:sp>
        <p:nvSpPr>
          <p:cNvPr id="31" name="Rectangle: Top Corners Rounded 30">
            <a:extLst>
              <a:ext uri="{FF2B5EF4-FFF2-40B4-BE49-F238E27FC236}">
                <a16:creationId xmlns:a16="http://schemas.microsoft.com/office/drawing/2014/main" id="{4514BDC6-64BB-D613-E5BD-BC56355D2B97}"/>
              </a:ext>
            </a:extLst>
          </p:cNvPr>
          <p:cNvSpPr/>
          <p:nvPr userDrawn="1"/>
        </p:nvSpPr>
        <p:spPr>
          <a:xfrm rot="16200000">
            <a:off x="6806824" y="1475647"/>
            <a:ext cx="270000" cy="10500358"/>
          </a:xfrm>
          <a:prstGeom prst="round2SameRect">
            <a:avLst>
              <a:gd name="adj1" fmla="val 45613"/>
              <a:gd name="adj2" fmla="val 0"/>
            </a:avLst>
          </a:prstGeom>
          <a:solidFill>
            <a:srgbClr val="FDECD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Calibri"/>
              <a:ea typeface="+mn-ea"/>
              <a:cs typeface="+mn-cs"/>
            </a:endParaRPr>
          </a:p>
        </p:txBody>
      </p:sp>
      <p:grpSp>
        <p:nvGrpSpPr>
          <p:cNvPr id="32" name="组合 5">
            <a:extLst>
              <a:ext uri="{FF2B5EF4-FFF2-40B4-BE49-F238E27FC236}">
                <a16:creationId xmlns:a16="http://schemas.microsoft.com/office/drawing/2014/main" id="{5CAAB4DD-0D2D-ECC4-C8D9-5B2DCEFF4D7C}"/>
              </a:ext>
            </a:extLst>
          </p:cNvPr>
          <p:cNvGrpSpPr/>
          <p:nvPr userDrawn="1"/>
        </p:nvGrpSpPr>
        <p:grpSpPr>
          <a:xfrm rot="10800000">
            <a:off x="644752" y="6670609"/>
            <a:ext cx="876850" cy="110431"/>
            <a:chOff x="7325756" y="6126083"/>
            <a:chExt cx="812214" cy="102290"/>
          </a:xfrm>
          <a:solidFill>
            <a:schemeClr val="accent3"/>
          </a:solidFill>
        </p:grpSpPr>
        <p:sp>
          <p:nvSpPr>
            <p:cNvPr id="33" name="椭圆 6">
              <a:extLst>
                <a:ext uri="{FF2B5EF4-FFF2-40B4-BE49-F238E27FC236}">
                  <a16:creationId xmlns:a16="http://schemas.microsoft.com/office/drawing/2014/main" id="{4C17A9BA-B9D2-6E0A-853E-0520608450A2}"/>
                </a:ext>
              </a:extLst>
            </p:cNvPr>
            <p:cNvSpPr/>
            <p:nvPr/>
          </p:nvSpPr>
          <p:spPr>
            <a:xfrm>
              <a:off x="7325756" y="6126083"/>
              <a:ext cx="102290" cy="10229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椭圆 7">
              <a:extLst>
                <a:ext uri="{FF2B5EF4-FFF2-40B4-BE49-F238E27FC236}">
                  <a16:creationId xmlns:a16="http://schemas.microsoft.com/office/drawing/2014/main" id="{11D3BFFB-D269-6BDD-B2D6-45DCF54B1168}"/>
                </a:ext>
              </a:extLst>
            </p:cNvPr>
            <p:cNvSpPr/>
            <p:nvPr/>
          </p:nvSpPr>
          <p:spPr>
            <a:xfrm>
              <a:off x="8035680" y="6126083"/>
              <a:ext cx="102290" cy="10229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椭圆 8">
              <a:extLst>
                <a:ext uri="{FF2B5EF4-FFF2-40B4-BE49-F238E27FC236}">
                  <a16:creationId xmlns:a16="http://schemas.microsoft.com/office/drawing/2014/main" id="{63450953-5991-C4CD-CB81-B3999DBB8C65}"/>
                </a:ext>
              </a:extLst>
            </p:cNvPr>
            <p:cNvSpPr/>
            <p:nvPr/>
          </p:nvSpPr>
          <p:spPr>
            <a:xfrm>
              <a:off x="7503237" y="6126083"/>
              <a:ext cx="102290" cy="10229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椭圆 9">
              <a:extLst>
                <a:ext uri="{FF2B5EF4-FFF2-40B4-BE49-F238E27FC236}">
                  <a16:creationId xmlns:a16="http://schemas.microsoft.com/office/drawing/2014/main" id="{8B5EE747-B49D-9E15-254E-6874588C734C}"/>
                </a:ext>
              </a:extLst>
            </p:cNvPr>
            <p:cNvSpPr/>
            <p:nvPr/>
          </p:nvSpPr>
          <p:spPr>
            <a:xfrm>
              <a:off x="7680718" y="6126083"/>
              <a:ext cx="102290" cy="10229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椭圆 10">
              <a:extLst>
                <a:ext uri="{FF2B5EF4-FFF2-40B4-BE49-F238E27FC236}">
                  <a16:creationId xmlns:a16="http://schemas.microsoft.com/office/drawing/2014/main" id="{66DC6FE1-4999-093C-35F1-D31076941799}"/>
                </a:ext>
              </a:extLst>
            </p:cNvPr>
            <p:cNvSpPr/>
            <p:nvPr/>
          </p:nvSpPr>
          <p:spPr>
            <a:xfrm>
              <a:off x="7858199" y="6126083"/>
              <a:ext cx="102290" cy="10229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8" name="Rectangle 37">
            <a:extLst>
              <a:ext uri="{FF2B5EF4-FFF2-40B4-BE49-F238E27FC236}">
                <a16:creationId xmlns:a16="http://schemas.microsoft.com/office/drawing/2014/main" id="{79176424-E796-EAAB-3044-CC8430B36FBB}"/>
              </a:ext>
            </a:extLst>
          </p:cNvPr>
          <p:cNvSpPr/>
          <p:nvPr userDrawn="1"/>
        </p:nvSpPr>
        <p:spPr>
          <a:xfrm rot="5400000">
            <a:off x="5634723" y="-5667291"/>
            <a:ext cx="922564" cy="12192001"/>
          </a:xfrm>
          <a:prstGeom prst="rect">
            <a:avLst/>
          </a:prstGeom>
          <a:solidFill>
            <a:srgbClr val="FDECD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Calibri"/>
              <a:ea typeface="+mn-ea"/>
              <a:cs typeface="+mn-cs"/>
            </a:endParaRPr>
          </a:p>
        </p:txBody>
      </p:sp>
      <p:sp>
        <p:nvSpPr>
          <p:cNvPr id="39" name="Title 1">
            <a:extLst>
              <a:ext uri="{FF2B5EF4-FFF2-40B4-BE49-F238E27FC236}">
                <a16:creationId xmlns:a16="http://schemas.microsoft.com/office/drawing/2014/main" id="{F352119B-5AC0-CA8C-ECAA-CCD556E17E9D}"/>
              </a:ext>
            </a:extLst>
          </p:cNvPr>
          <p:cNvSpPr txBox="1">
            <a:spLocks/>
          </p:cNvSpPr>
          <p:nvPr userDrawn="1"/>
        </p:nvSpPr>
        <p:spPr>
          <a:xfrm>
            <a:off x="1386673" y="75280"/>
            <a:ext cx="9418655" cy="814712"/>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defRPr/>
            </a:pPr>
            <a:r>
              <a:rPr lang="en-US" sz="2400" b="1">
                <a:solidFill>
                  <a:srgbClr val="6B1611"/>
                </a:solidFill>
                <a:latin typeface="Raleway" panose="020B0003030101060003" pitchFamily="34" charset="0"/>
              </a:rPr>
              <a:t>XXX</a:t>
            </a:r>
          </a:p>
          <a:p>
            <a:pPr algn="ctr">
              <a:lnSpc>
                <a:spcPct val="80000"/>
              </a:lnSpc>
              <a:defRPr/>
            </a:pPr>
            <a:r>
              <a:rPr lang="en-US" sz="2400" b="1">
                <a:solidFill>
                  <a:srgbClr val="6B1611"/>
                </a:solidFill>
                <a:latin typeface="Raleway" panose="020B0003030101060003" pitchFamily="34" charset="0"/>
              </a:rPr>
              <a:t>XXX</a:t>
            </a:r>
          </a:p>
        </p:txBody>
      </p:sp>
      <p:pic>
        <p:nvPicPr>
          <p:cNvPr id="40" name="Picture 39">
            <a:extLst>
              <a:ext uri="{FF2B5EF4-FFF2-40B4-BE49-F238E27FC236}">
                <a16:creationId xmlns:a16="http://schemas.microsoft.com/office/drawing/2014/main" id="{EE0F6194-7310-24C2-EF81-4A769F098D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71421"/>
          <a:stretch/>
        </p:blipFill>
        <p:spPr>
          <a:xfrm>
            <a:off x="127322" y="66781"/>
            <a:ext cx="683496" cy="810063"/>
          </a:xfrm>
          <a:prstGeom prst="rect">
            <a:avLst/>
          </a:prstGeom>
        </p:spPr>
      </p:pic>
      <p:pic>
        <p:nvPicPr>
          <p:cNvPr id="41" name="Picture 40">
            <a:extLst>
              <a:ext uri="{FF2B5EF4-FFF2-40B4-BE49-F238E27FC236}">
                <a16:creationId xmlns:a16="http://schemas.microsoft.com/office/drawing/2014/main" id="{1437E109-7844-C44A-94A2-3147B51BA3F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96770" y="186567"/>
            <a:ext cx="1199317" cy="486000"/>
          </a:xfrm>
          <a:prstGeom prst="rect">
            <a:avLst/>
          </a:prstGeom>
          <a:effectLst/>
        </p:spPr>
      </p:pic>
      <p:sp>
        <p:nvSpPr>
          <p:cNvPr id="42" name="Rectangle 41">
            <a:extLst>
              <a:ext uri="{FF2B5EF4-FFF2-40B4-BE49-F238E27FC236}">
                <a16:creationId xmlns:a16="http://schemas.microsoft.com/office/drawing/2014/main" id="{76075D3B-F341-1FD2-6BBE-9D9B4B4D4FE3}"/>
              </a:ext>
            </a:extLst>
          </p:cNvPr>
          <p:cNvSpPr/>
          <p:nvPr userDrawn="1"/>
        </p:nvSpPr>
        <p:spPr>
          <a:xfrm rot="5400000">
            <a:off x="5634722" y="-5634718"/>
            <a:ext cx="922564" cy="12192001"/>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Calibri"/>
              <a:ea typeface="+mn-ea"/>
              <a:cs typeface="+mn-cs"/>
            </a:endParaRPr>
          </a:p>
        </p:txBody>
      </p:sp>
      <p:grpSp>
        <p:nvGrpSpPr>
          <p:cNvPr id="43" name="组合 5">
            <a:extLst>
              <a:ext uri="{FF2B5EF4-FFF2-40B4-BE49-F238E27FC236}">
                <a16:creationId xmlns:a16="http://schemas.microsoft.com/office/drawing/2014/main" id="{3875D7C0-8063-655C-E949-83AD0CB4C433}"/>
              </a:ext>
            </a:extLst>
          </p:cNvPr>
          <p:cNvGrpSpPr/>
          <p:nvPr userDrawn="1"/>
        </p:nvGrpSpPr>
        <p:grpSpPr>
          <a:xfrm rot="10800000">
            <a:off x="646917" y="6670609"/>
            <a:ext cx="893356" cy="112510"/>
            <a:chOff x="7325756" y="6126083"/>
            <a:chExt cx="812214" cy="102290"/>
          </a:xfrm>
          <a:solidFill>
            <a:schemeClr val="accent3"/>
          </a:solidFill>
        </p:grpSpPr>
        <p:sp>
          <p:nvSpPr>
            <p:cNvPr id="44" name="椭圆 6">
              <a:extLst>
                <a:ext uri="{FF2B5EF4-FFF2-40B4-BE49-F238E27FC236}">
                  <a16:creationId xmlns:a16="http://schemas.microsoft.com/office/drawing/2014/main" id="{DFC04883-4D06-F5D0-72B0-150CBE13D115}"/>
                </a:ext>
              </a:extLst>
            </p:cNvPr>
            <p:cNvSpPr/>
            <p:nvPr/>
          </p:nvSpPr>
          <p:spPr>
            <a:xfrm>
              <a:off x="7325756" y="6126083"/>
              <a:ext cx="102290" cy="10229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椭圆 7">
              <a:extLst>
                <a:ext uri="{FF2B5EF4-FFF2-40B4-BE49-F238E27FC236}">
                  <a16:creationId xmlns:a16="http://schemas.microsoft.com/office/drawing/2014/main" id="{5D200A66-74E6-0464-8D08-653B1F5DE077}"/>
                </a:ext>
              </a:extLst>
            </p:cNvPr>
            <p:cNvSpPr/>
            <p:nvPr/>
          </p:nvSpPr>
          <p:spPr>
            <a:xfrm>
              <a:off x="8035680" y="6126083"/>
              <a:ext cx="102290" cy="10229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椭圆 8">
              <a:extLst>
                <a:ext uri="{FF2B5EF4-FFF2-40B4-BE49-F238E27FC236}">
                  <a16:creationId xmlns:a16="http://schemas.microsoft.com/office/drawing/2014/main" id="{CB0F41CC-A0ED-F4BF-C835-0A6990D75D70}"/>
                </a:ext>
              </a:extLst>
            </p:cNvPr>
            <p:cNvSpPr/>
            <p:nvPr/>
          </p:nvSpPr>
          <p:spPr>
            <a:xfrm>
              <a:off x="7503237" y="6126083"/>
              <a:ext cx="102290" cy="10229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7" name="椭圆 9">
              <a:extLst>
                <a:ext uri="{FF2B5EF4-FFF2-40B4-BE49-F238E27FC236}">
                  <a16:creationId xmlns:a16="http://schemas.microsoft.com/office/drawing/2014/main" id="{4C238C2E-9704-4DEC-246A-E54DC9962C59}"/>
                </a:ext>
              </a:extLst>
            </p:cNvPr>
            <p:cNvSpPr/>
            <p:nvPr/>
          </p:nvSpPr>
          <p:spPr>
            <a:xfrm>
              <a:off x="7680718" y="6126083"/>
              <a:ext cx="102290" cy="10229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9" name="椭圆 10">
              <a:extLst>
                <a:ext uri="{FF2B5EF4-FFF2-40B4-BE49-F238E27FC236}">
                  <a16:creationId xmlns:a16="http://schemas.microsoft.com/office/drawing/2014/main" id="{FCB64E66-3B26-1ED8-9C50-9CAD09025E77}"/>
                </a:ext>
              </a:extLst>
            </p:cNvPr>
            <p:cNvSpPr/>
            <p:nvPr/>
          </p:nvSpPr>
          <p:spPr>
            <a:xfrm>
              <a:off x="7858199" y="6126083"/>
              <a:ext cx="102290" cy="10229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50" name="Rectangle: Top Corners Rounded 49">
            <a:extLst>
              <a:ext uri="{FF2B5EF4-FFF2-40B4-BE49-F238E27FC236}">
                <a16:creationId xmlns:a16="http://schemas.microsoft.com/office/drawing/2014/main" id="{D60E6782-1F6F-EA37-6538-353784E42D02}"/>
              </a:ext>
            </a:extLst>
          </p:cNvPr>
          <p:cNvSpPr/>
          <p:nvPr userDrawn="1"/>
        </p:nvSpPr>
        <p:spPr>
          <a:xfrm rot="16200000">
            <a:off x="6806823" y="1475647"/>
            <a:ext cx="270000" cy="10500358"/>
          </a:xfrm>
          <a:prstGeom prst="round2SameRect">
            <a:avLst>
              <a:gd name="adj1" fmla="val 45613"/>
              <a:gd name="adj2" fmla="val 0"/>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Calibri"/>
              <a:ea typeface="+mn-ea"/>
              <a:cs typeface="+mn-cs"/>
            </a:endParaRPr>
          </a:p>
        </p:txBody>
      </p:sp>
      <p:pic>
        <p:nvPicPr>
          <p:cNvPr id="51" name="Picture 50">
            <a:extLst>
              <a:ext uri="{FF2B5EF4-FFF2-40B4-BE49-F238E27FC236}">
                <a16:creationId xmlns:a16="http://schemas.microsoft.com/office/drawing/2014/main" id="{FDBDA395-EC44-CA6A-2D34-084E30F0422F}"/>
              </a:ext>
            </a:extLst>
          </p:cNvPr>
          <p:cNvPicPr>
            <a:picLocks noChangeAspect="1"/>
          </p:cNvPicPr>
          <p:nvPr userDrawn="1"/>
        </p:nvPicPr>
        <p:blipFill rotWithShape="1">
          <a:blip r:embed="rId2" cstate="screen">
            <a:biLevel thresh="25000"/>
            <a:extLst>
              <a:ext uri="{28A0092B-C50C-407E-A947-70E740481C1C}">
                <a14:useLocalDpi xmlns:a14="http://schemas.microsoft.com/office/drawing/2010/main"/>
              </a:ext>
            </a:extLst>
          </a:blip>
          <a:srcRect r="71421"/>
          <a:stretch/>
        </p:blipFill>
        <p:spPr>
          <a:xfrm>
            <a:off x="127322" y="66781"/>
            <a:ext cx="683496" cy="810063"/>
          </a:xfrm>
          <a:prstGeom prst="rect">
            <a:avLst/>
          </a:prstGeom>
        </p:spPr>
      </p:pic>
      <p:sp>
        <p:nvSpPr>
          <p:cNvPr id="52" name="Text Placeholder 2">
            <a:extLst>
              <a:ext uri="{FF2B5EF4-FFF2-40B4-BE49-F238E27FC236}">
                <a16:creationId xmlns:a16="http://schemas.microsoft.com/office/drawing/2014/main" id="{40481A9D-92C3-3899-03D3-27F34928427D}"/>
              </a:ext>
            </a:extLst>
          </p:cNvPr>
          <p:cNvSpPr>
            <a:spLocks noGrp="1"/>
          </p:cNvSpPr>
          <p:nvPr>
            <p:ph type="body" sz="quarter" idx="10" hasCustomPrompt="1"/>
          </p:nvPr>
        </p:nvSpPr>
        <p:spPr>
          <a:xfrm>
            <a:off x="938793" y="142628"/>
            <a:ext cx="9773884" cy="715963"/>
          </a:xfrm>
        </p:spPr>
        <p:txBody>
          <a:bodyPr anchor="ctr"/>
          <a:lstStyle>
            <a:lvl1pPr marL="0" indent="0" algn="l">
              <a:buNone/>
              <a:defRPr b="1">
                <a:solidFill>
                  <a:schemeClr val="bg1"/>
                </a:solidFill>
                <a:latin typeface="Avenir Next LT Pro" panose="020B0504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 MASTER TEXT STYLES</a:t>
            </a:r>
          </a:p>
        </p:txBody>
      </p:sp>
      <p:sp>
        <p:nvSpPr>
          <p:cNvPr id="48" name="Slide Number Placeholder 1">
            <a:extLst>
              <a:ext uri="{FF2B5EF4-FFF2-40B4-BE49-F238E27FC236}">
                <a16:creationId xmlns:a16="http://schemas.microsoft.com/office/drawing/2014/main" id="{C6FE34FD-7CE0-554C-8C98-FFE300028238}"/>
              </a:ext>
            </a:extLst>
          </p:cNvPr>
          <p:cNvSpPr txBox="1">
            <a:spLocks/>
          </p:cNvSpPr>
          <p:nvPr userDrawn="1"/>
        </p:nvSpPr>
        <p:spPr>
          <a:xfrm>
            <a:off x="11777845" y="6548366"/>
            <a:ext cx="442740" cy="365210"/>
          </a:xfrm>
          <a:prstGeom prst="rect">
            <a:avLst/>
          </a:prstGeom>
        </p:spPr>
        <p:txBody>
          <a:bodyPr vert="horz" lIns="91449" tIns="45727" rIns="91449" bIns="45727"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88EA908-BA59-4183-8648-53219FC00D5C}" type="slidenum">
              <a:rPr lang="en-AU" sz="1400" b="1" smtClean="0">
                <a:solidFill>
                  <a:srgbClr val="E5E7E6"/>
                </a:solidFill>
                <a:latin typeface="Calibri" panose="020F0502020204030204"/>
              </a:rPr>
              <a:pPr>
                <a:defRPr/>
              </a:pPr>
              <a:t>‹#›</a:t>
            </a:fld>
            <a:endParaRPr lang="en-AU" sz="1400" b="1">
              <a:solidFill>
                <a:srgbClr val="E5E7E6"/>
              </a:solidFill>
              <a:latin typeface="Calibri" panose="020F0502020204030204"/>
            </a:endParaRPr>
          </a:p>
        </p:txBody>
      </p:sp>
      <p:sp>
        <p:nvSpPr>
          <p:cNvPr id="7" name="Rectangle 6">
            <a:extLst>
              <a:ext uri="{FF2B5EF4-FFF2-40B4-BE49-F238E27FC236}">
                <a16:creationId xmlns:a16="http://schemas.microsoft.com/office/drawing/2014/main" id="{0C12557E-AA26-DE67-5FEE-37028AEEC571}"/>
              </a:ext>
            </a:extLst>
          </p:cNvPr>
          <p:cNvSpPr/>
          <p:nvPr userDrawn="1"/>
        </p:nvSpPr>
        <p:spPr>
          <a:xfrm>
            <a:off x="-924850" y="376716"/>
            <a:ext cx="720000" cy="720000"/>
          </a:xfrm>
          <a:prstGeom prst="rect">
            <a:avLst/>
          </a:prstGeom>
          <a:solidFill>
            <a:srgbClr val="1C2F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en-ID" sz="1800">
              <a:solidFill>
                <a:srgbClr val="124163"/>
              </a:solidFill>
              <a:latin typeface="Calibri"/>
            </a:endParaRPr>
          </a:p>
        </p:txBody>
      </p:sp>
      <p:sp>
        <p:nvSpPr>
          <p:cNvPr id="8" name="Rectangle 7">
            <a:extLst>
              <a:ext uri="{FF2B5EF4-FFF2-40B4-BE49-F238E27FC236}">
                <a16:creationId xmlns:a16="http://schemas.microsoft.com/office/drawing/2014/main" id="{92E1EF8C-2FD1-2B64-F8B9-49852BB18941}"/>
              </a:ext>
            </a:extLst>
          </p:cNvPr>
          <p:cNvSpPr/>
          <p:nvPr userDrawn="1"/>
        </p:nvSpPr>
        <p:spPr>
          <a:xfrm>
            <a:off x="-924850" y="1092631"/>
            <a:ext cx="720000" cy="720000"/>
          </a:xfrm>
          <a:prstGeom prst="rect">
            <a:avLst/>
          </a:prstGeom>
          <a:solidFill>
            <a:srgbClr val="122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en-ID" sz="1800">
              <a:solidFill>
                <a:srgbClr val="124163"/>
              </a:solidFill>
              <a:latin typeface="Calibri"/>
            </a:endParaRPr>
          </a:p>
        </p:txBody>
      </p:sp>
      <p:sp>
        <p:nvSpPr>
          <p:cNvPr id="9" name="Rectangle 8">
            <a:extLst>
              <a:ext uri="{FF2B5EF4-FFF2-40B4-BE49-F238E27FC236}">
                <a16:creationId xmlns:a16="http://schemas.microsoft.com/office/drawing/2014/main" id="{E402E711-C2E2-AA61-4488-209B90FC0718}"/>
              </a:ext>
            </a:extLst>
          </p:cNvPr>
          <p:cNvSpPr/>
          <p:nvPr userDrawn="1"/>
        </p:nvSpPr>
        <p:spPr>
          <a:xfrm>
            <a:off x="-924850" y="1808546"/>
            <a:ext cx="720000" cy="720000"/>
          </a:xfrm>
          <a:prstGeom prst="rect">
            <a:avLst/>
          </a:prstGeom>
          <a:solidFill>
            <a:srgbClr val="F8A3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en-ID" sz="1800">
              <a:solidFill>
                <a:srgbClr val="124163"/>
              </a:solidFill>
              <a:latin typeface="Calibri"/>
            </a:endParaRPr>
          </a:p>
        </p:txBody>
      </p:sp>
      <p:sp>
        <p:nvSpPr>
          <p:cNvPr id="10" name="Rectangle 9">
            <a:extLst>
              <a:ext uri="{FF2B5EF4-FFF2-40B4-BE49-F238E27FC236}">
                <a16:creationId xmlns:a16="http://schemas.microsoft.com/office/drawing/2014/main" id="{C1BA471A-3343-622E-28E0-6352F3E30081}"/>
              </a:ext>
            </a:extLst>
          </p:cNvPr>
          <p:cNvSpPr/>
          <p:nvPr userDrawn="1"/>
        </p:nvSpPr>
        <p:spPr>
          <a:xfrm>
            <a:off x="-924850" y="2524460"/>
            <a:ext cx="720000" cy="720000"/>
          </a:xfrm>
          <a:prstGeom prst="rect">
            <a:avLst/>
          </a:prstGeom>
          <a:solidFill>
            <a:srgbClr val="F9D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en-ID" sz="1800">
              <a:solidFill>
                <a:srgbClr val="124163"/>
              </a:solidFill>
              <a:latin typeface="Calibri"/>
            </a:endParaRPr>
          </a:p>
        </p:txBody>
      </p:sp>
    </p:spTree>
    <p:extLst>
      <p:ext uri="{BB962C8B-B14F-4D97-AF65-F5344CB8AC3E}">
        <p14:creationId xmlns:p14="http://schemas.microsoft.com/office/powerpoint/2010/main" val="2725799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ujuh">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177EE4B0-D583-42F8-A198-2CF25D11CB12}"/>
              </a:ext>
            </a:extLst>
          </p:cNvPr>
          <p:cNvSpPr>
            <a:spLocks noGrp="1"/>
          </p:cNvSpPr>
          <p:nvPr>
            <p:ph type="sldNum" sz="quarter" idx="12"/>
          </p:nvPr>
        </p:nvSpPr>
        <p:spPr>
          <a:xfrm>
            <a:off x="11777845" y="6548366"/>
            <a:ext cx="442740" cy="365210"/>
          </a:xfrm>
        </p:spPr>
        <p:txBody>
          <a:bodyPr/>
          <a:lstStyle>
            <a:lvl1pPr>
              <a:defRPr sz="1400">
                <a:solidFill>
                  <a:schemeClr val="tx2"/>
                </a:solidFill>
              </a:defRPr>
            </a:lvl1pPr>
          </a:lstStyle>
          <a:p>
            <a:pPr>
              <a:defRPr/>
            </a:pPr>
            <a:fld id="{A88EA908-BA59-4183-8648-53219FC00D5C}" type="slidenum">
              <a:rPr lang="en-AU" b="1" smtClean="0"/>
              <a:pPr>
                <a:defRPr/>
              </a:pPr>
              <a:t>‹#›</a:t>
            </a:fld>
            <a:endParaRPr lang="en-AU" b="1"/>
          </a:p>
        </p:txBody>
      </p:sp>
      <p:sp>
        <p:nvSpPr>
          <p:cNvPr id="14" name="Google Shape;27;p4">
            <a:extLst>
              <a:ext uri="{FF2B5EF4-FFF2-40B4-BE49-F238E27FC236}">
                <a16:creationId xmlns:a16="http://schemas.microsoft.com/office/drawing/2014/main" id="{551E6F9F-72BD-4797-8B1E-453F23E41E82}"/>
              </a:ext>
            </a:extLst>
          </p:cNvPr>
          <p:cNvSpPr/>
          <p:nvPr userDrawn="1"/>
        </p:nvSpPr>
        <p:spPr>
          <a:xfrm>
            <a:off x="116740" y="125260"/>
            <a:ext cx="108028" cy="756175"/>
          </a:xfrm>
          <a:prstGeom prst="roundRect">
            <a:avLst>
              <a:gd name="adj" fmla="val 50000"/>
            </a:avLst>
          </a:prstGeom>
          <a:solidFill>
            <a:schemeClr val="accent3"/>
          </a:solidFill>
          <a:ln>
            <a:noFill/>
          </a:ln>
        </p:spPr>
        <p:txBody>
          <a:bodyPr spcFirstLastPara="1" wrap="square" lIns="91455" tIns="91455" rIns="91455" bIns="91455" anchor="ctr" anchorCtr="0">
            <a:noAutofit/>
          </a:bodyPr>
          <a:lstStyle/>
          <a:p>
            <a:pPr marL="0" marR="0" lvl="0" indent="0" algn="l" defTabSz="914219"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Title 58">
            <a:extLst>
              <a:ext uri="{FF2B5EF4-FFF2-40B4-BE49-F238E27FC236}">
                <a16:creationId xmlns:a16="http://schemas.microsoft.com/office/drawing/2014/main" id="{59D54E78-CFFD-42E6-AA6A-DC88BBD956CE}"/>
              </a:ext>
            </a:extLst>
          </p:cNvPr>
          <p:cNvSpPr>
            <a:spLocks noGrp="1"/>
          </p:cNvSpPr>
          <p:nvPr>
            <p:ph type="title" hasCustomPrompt="1"/>
          </p:nvPr>
        </p:nvSpPr>
        <p:spPr>
          <a:xfrm>
            <a:off x="278822" y="237169"/>
            <a:ext cx="10035613" cy="532360"/>
          </a:xfrm>
        </p:spPr>
        <p:txBody>
          <a:bodyPr>
            <a:normAutofit/>
          </a:bodyPr>
          <a:lstStyle>
            <a:lvl1pPr>
              <a:lnSpc>
                <a:spcPct val="100000"/>
              </a:lnSpc>
              <a:defRPr sz="3601" b="0">
                <a:solidFill>
                  <a:schemeClr val="tx1"/>
                </a:solidFill>
                <a:latin typeface="Franklin Gothic Medium Cond" panose="020B0606030402020204" pitchFamily="34" charset="0"/>
              </a:defRPr>
            </a:lvl1pPr>
          </a:lstStyle>
          <a:p>
            <a:r>
              <a:rPr lang="en-US"/>
              <a:t>CLICK TO EDIT MASTER TITLE STYLE</a:t>
            </a:r>
            <a:endParaRPr lang="id-ID"/>
          </a:p>
        </p:txBody>
      </p:sp>
      <p:grpSp>
        <p:nvGrpSpPr>
          <p:cNvPr id="2" name="Group 1">
            <a:extLst>
              <a:ext uri="{FF2B5EF4-FFF2-40B4-BE49-F238E27FC236}">
                <a16:creationId xmlns:a16="http://schemas.microsoft.com/office/drawing/2014/main" id="{0C5CD487-4C16-4A04-8C66-E40F17D9906B}"/>
              </a:ext>
            </a:extLst>
          </p:cNvPr>
          <p:cNvGrpSpPr/>
          <p:nvPr userDrawn="1"/>
        </p:nvGrpSpPr>
        <p:grpSpPr>
          <a:xfrm>
            <a:off x="10795721" y="-670498"/>
            <a:ext cx="1684496" cy="1382271"/>
            <a:chOff x="9398000" y="1936176"/>
            <a:chExt cx="2305373" cy="1891753"/>
          </a:xfrm>
        </p:grpSpPr>
        <p:grpSp>
          <p:nvGrpSpPr>
            <p:cNvPr id="4" name="Group 3">
              <a:extLst>
                <a:ext uri="{FF2B5EF4-FFF2-40B4-BE49-F238E27FC236}">
                  <a16:creationId xmlns:a16="http://schemas.microsoft.com/office/drawing/2014/main" id="{32B8A222-EF48-F686-8179-88D399C1C88B}"/>
                </a:ext>
              </a:extLst>
            </p:cNvPr>
            <p:cNvGrpSpPr/>
            <p:nvPr userDrawn="1"/>
          </p:nvGrpSpPr>
          <p:grpSpPr>
            <a:xfrm>
              <a:off x="10581113" y="1936176"/>
              <a:ext cx="775329" cy="1891753"/>
              <a:chOff x="10581687" y="2005392"/>
              <a:chExt cx="775329" cy="1891753"/>
            </a:xfrm>
          </p:grpSpPr>
          <p:sp>
            <p:nvSpPr>
              <p:cNvPr id="21" name="Freeform: Shape 20">
                <a:extLst>
                  <a:ext uri="{FF2B5EF4-FFF2-40B4-BE49-F238E27FC236}">
                    <a16:creationId xmlns:a16="http://schemas.microsoft.com/office/drawing/2014/main" id="{DF90762D-BEB0-2D25-1674-A61BD70EA59D}"/>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en-ID" sz="1799" b="0" i="0" u="none" strike="noStrike" kern="1200" cap="none" spc="0" normalizeH="0" baseline="0" noProof="0">
                  <a:ln>
                    <a:noFill/>
                  </a:ln>
                  <a:solidFill>
                    <a:prstClr val="white"/>
                  </a:solidFill>
                  <a:effectLst/>
                  <a:uLnTx/>
                  <a:uFillTx/>
                  <a:latin typeface="Calibri"/>
                  <a:ea typeface="+mn-ea"/>
                  <a:cs typeface="+mn-cs"/>
                </a:endParaRPr>
              </a:p>
            </p:txBody>
          </p:sp>
          <p:sp>
            <p:nvSpPr>
              <p:cNvPr id="22" name="Freeform: Shape 21">
                <a:extLst>
                  <a:ext uri="{FF2B5EF4-FFF2-40B4-BE49-F238E27FC236}">
                    <a16:creationId xmlns:a16="http://schemas.microsoft.com/office/drawing/2014/main" id="{F4DCFCB5-7E66-7E09-C929-6E4051649201}"/>
                  </a:ext>
                </a:extLst>
              </p:cNvPr>
              <p:cNvSpPr>
                <a:spLocks noChangeAspect="1"/>
              </p:cNvSpPr>
              <p:nvPr userDrawn="1"/>
            </p:nvSpPr>
            <p:spPr>
              <a:xfrm>
                <a:off x="10581687" y="33001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en-ID" sz="1799" b="0" i="0" u="none" strike="noStrike" kern="1200" cap="none" spc="0" normalizeH="0" baseline="0" noProof="0">
                  <a:ln>
                    <a:noFill/>
                  </a:ln>
                  <a:solidFill>
                    <a:prstClr val="white"/>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FF7D31F9-CC78-88B8-5E51-D2915270477B}"/>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en-ID" sz="1799"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5" name="Group 4">
              <a:extLst>
                <a:ext uri="{FF2B5EF4-FFF2-40B4-BE49-F238E27FC236}">
                  <a16:creationId xmlns:a16="http://schemas.microsoft.com/office/drawing/2014/main" id="{0B20C158-478D-DC88-DA2D-10274521DAC7}"/>
                </a:ext>
              </a:extLst>
            </p:cNvPr>
            <p:cNvGrpSpPr/>
            <p:nvPr userDrawn="1"/>
          </p:nvGrpSpPr>
          <p:grpSpPr>
            <a:xfrm>
              <a:off x="9744930" y="1936176"/>
              <a:ext cx="775329" cy="1891753"/>
              <a:chOff x="10581687" y="2005392"/>
              <a:chExt cx="775329" cy="1891753"/>
            </a:xfrm>
          </p:grpSpPr>
          <p:sp>
            <p:nvSpPr>
              <p:cNvPr id="18" name="Freeform: Shape 17">
                <a:extLst>
                  <a:ext uri="{FF2B5EF4-FFF2-40B4-BE49-F238E27FC236}">
                    <a16:creationId xmlns:a16="http://schemas.microsoft.com/office/drawing/2014/main" id="{A51F9F20-0E71-C6C3-940D-5E1576A0F43A}"/>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en-ID" sz="1799" b="0" i="0" u="none" strike="noStrike" kern="1200" cap="none" spc="0" normalizeH="0" baseline="0" noProof="0">
                  <a:ln>
                    <a:noFill/>
                  </a:ln>
                  <a:solidFill>
                    <a:prstClr val="white"/>
                  </a:solidFill>
                  <a:effectLst/>
                  <a:uLnTx/>
                  <a:uFillTx/>
                  <a:latin typeface="Calibri"/>
                  <a:ea typeface="+mn-ea"/>
                  <a:cs typeface="+mn-cs"/>
                </a:endParaRPr>
              </a:p>
            </p:txBody>
          </p:sp>
          <p:sp>
            <p:nvSpPr>
              <p:cNvPr id="19" name="Freeform: Shape 18">
                <a:extLst>
                  <a:ext uri="{FF2B5EF4-FFF2-40B4-BE49-F238E27FC236}">
                    <a16:creationId xmlns:a16="http://schemas.microsoft.com/office/drawing/2014/main" id="{115B5A89-540B-6A26-5D5F-DF0BCE722754}"/>
                  </a:ext>
                </a:extLst>
              </p:cNvPr>
              <p:cNvSpPr>
                <a:spLocks noChangeAspect="1"/>
              </p:cNvSpPr>
              <p:nvPr userDrawn="1"/>
            </p:nvSpPr>
            <p:spPr>
              <a:xfrm>
                <a:off x="10581687" y="33001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en-ID" sz="1799" b="0" i="0" u="none" strike="noStrike" kern="1200" cap="none" spc="0" normalizeH="0" baseline="0" noProof="0">
                  <a:ln>
                    <a:noFill/>
                  </a:ln>
                  <a:solidFill>
                    <a:prstClr val="white"/>
                  </a:solidFill>
                  <a:effectLst/>
                  <a:uLnTx/>
                  <a:uFillTx/>
                  <a:latin typeface="Calibri"/>
                  <a:ea typeface="+mn-ea"/>
                  <a:cs typeface="+mn-cs"/>
                </a:endParaRPr>
              </a:p>
            </p:txBody>
          </p:sp>
          <p:sp>
            <p:nvSpPr>
              <p:cNvPr id="20" name="Freeform: Shape 19">
                <a:extLst>
                  <a:ext uri="{FF2B5EF4-FFF2-40B4-BE49-F238E27FC236}">
                    <a16:creationId xmlns:a16="http://schemas.microsoft.com/office/drawing/2014/main" id="{37D2B4EC-365C-1BFA-B81A-614E6D2A546D}"/>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en-ID" sz="1799"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 name="Group 6">
              <a:extLst>
                <a:ext uri="{FF2B5EF4-FFF2-40B4-BE49-F238E27FC236}">
                  <a16:creationId xmlns:a16="http://schemas.microsoft.com/office/drawing/2014/main" id="{7BA992F9-946E-BCF3-3B63-20B17BF091E4}"/>
                </a:ext>
              </a:extLst>
            </p:cNvPr>
            <p:cNvGrpSpPr/>
            <p:nvPr userDrawn="1"/>
          </p:nvGrpSpPr>
          <p:grpSpPr>
            <a:xfrm>
              <a:off x="11070367" y="2259876"/>
              <a:ext cx="633006" cy="1244353"/>
              <a:chOff x="10724010" y="2005392"/>
              <a:chExt cx="633006" cy="1244353"/>
            </a:xfrm>
          </p:grpSpPr>
          <p:sp>
            <p:nvSpPr>
              <p:cNvPr id="16" name="Freeform: Shape 15">
                <a:extLst>
                  <a:ext uri="{FF2B5EF4-FFF2-40B4-BE49-F238E27FC236}">
                    <a16:creationId xmlns:a16="http://schemas.microsoft.com/office/drawing/2014/main" id="{8759D18D-3D3F-8598-DA77-479F32572972}"/>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en-ID" sz="1799"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Shape 16">
                <a:extLst>
                  <a:ext uri="{FF2B5EF4-FFF2-40B4-BE49-F238E27FC236}">
                    <a16:creationId xmlns:a16="http://schemas.microsoft.com/office/drawing/2014/main" id="{8E14DE29-1C9B-B4CA-C4FC-9C5DF3A13096}"/>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en-ID" sz="1799"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7">
              <a:extLst>
                <a:ext uri="{FF2B5EF4-FFF2-40B4-BE49-F238E27FC236}">
                  <a16:creationId xmlns:a16="http://schemas.microsoft.com/office/drawing/2014/main" id="{817E40BE-B7AA-6BD8-F46E-B38BE41317B3}"/>
                </a:ext>
              </a:extLst>
            </p:cNvPr>
            <p:cNvGrpSpPr/>
            <p:nvPr userDrawn="1"/>
          </p:nvGrpSpPr>
          <p:grpSpPr>
            <a:xfrm>
              <a:off x="10234183" y="2259876"/>
              <a:ext cx="633006" cy="1244353"/>
              <a:chOff x="10724010" y="2005392"/>
              <a:chExt cx="633006" cy="1244353"/>
            </a:xfrm>
          </p:grpSpPr>
          <p:sp>
            <p:nvSpPr>
              <p:cNvPr id="12" name="Freeform: Shape 11">
                <a:extLst>
                  <a:ext uri="{FF2B5EF4-FFF2-40B4-BE49-F238E27FC236}">
                    <a16:creationId xmlns:a16="http://schemas.microsoft.com/office/drawing/2014/main" id="{0A05797B-0426-0715-B90C-2347B4BF3F27}"/>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en-ID" sz="1799" b="0" i="0" u="none" strike="noStrike" kern="1200" cap="none" spc="0" normalizeH="0" baseline="0" noProof="0">
                  <a:ln>
                    <a:noFill/>
                  </a:ln>
                  <a:solidFill>
                    <a:prstClr val="white"/>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68F16A14-6424-BA7D-1D03-D734AE998C02}"/>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en-ID" sz="1799"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 name="Group 8">
              <a:extLst>
                <a:ext uri="{FF2B5EF4-FFF2-40B4-BE49-F238E27FC236}">
                  <a16:creationId xmlns:a16="http://schemas.microsoft.com/office/drawing/2014/main" id="{C8BFB2D3-0973-1F9C-980A-A658ADB66903}"/>
                </a:ext>
              </a:extLst>
            </p:cNvPr>
            <p:cNvGrpSpPr/>
            <p:nvPr userDrawn="1"/>
          </p:nvGrpSpPr>
          <p:grpSpPr>
            <a:xfrm>
              <a:off x="9398000" y="2259876"/>
              <a:ext cx="633006" cy="1244353"/>
              <a:chOff x="10724010" y="2005392"/>
              <a:chExt cx="633006" cy="1244353"/>
            </a:xfrm>
          </p:grpSpPr>
          <p:sp>
            <p:nvSpPr>
              <p:cNvPr id="10" name="Freeform: Shape 9">
                <a:extLst>
                  <a:ext uri="{FF2B5EF4-FFF2-40B4-BE49-F238E27FC236}">
                    <a16:creationId xmlns:a16="http://schemas.microsoft.com/office/drawing/2014/main" id="{39F39CC1-7DD1-A718-EAA9-56EA67B1A95F}"/>
                  </a:ext>
                </a:extLst>
              </p:cNvPr>
              <p:cNvSpPr>
                <a:spLocks noChangeAspect="1"/>
              </p:cNvSpPr>
              <p:nvPr userDrawn="1"/>
            </p:nvSpPr>
            <p:spPr>
              <a:xfrm>
                <a:off x="10724010" y="26527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en-ID" sz="1799" b="0" i="0" u="none" strike="noStrike" kern="1200" cap="none" spc="0" normalizeH="0" baseline="0" noProof="0">
                  <a:ln>
                    <a:noFill/>
                  </a:ln>
                  <a:solidFill>
                    <a:prstClr val="white"/>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AA2AEEE3-B693-E122-C3F1-D38DE1B7E105}"/>
                  </a:ext>
                </a:extLst>
              </p:cNvPr>
              <p:cNvSpPr>
                <a:spLocks noChangeAspect="1"/>
              </p:cNvSpPr>
              <p:nvPr userDrawn="1"/>
            </p:nvSpPr>
            <p:spPr>
              <a:xfrm>
                <a:off x="10866332" y="2005392"/>
                <a:ext cx="490684" cy="596953"/>
              </a:xfrm>
              <a:custGeom>
                <a:avLst/>
                <a:gdLst>
                  <a:gd name="connsiteX0" fmla="*/ 1344689 w 4012818"/>
                  <a:gd name="connsiteY0" fmla="*/ 0 h 4881892"/>
                  <a:gd name="connsiteX1" fmla="*/ 3804464 w 4012818"/>
                  <a:gd name="connsiteY1" fmla="*/ 0 h 4881892"/>
                  <a:gd name="connsiteX2" fmla="*/ 3826959 w 4012818"/>
                  <a:gd name="connsiteY2" fmla="*/ 6050 h 4881892"/>
                  <a:gd name="connsiteX3" fmla="*/ 3932378 w 4012818"/>
                  <a:gd name="connsiteY3" fmla="*/ 75697 h 4881892"/>
                  <a:gd name="connsiteX4" fmla="*/ 4012197 w 4012818"/>
                  <a:gd name="connsiteY4" fmla="*/ 244764 h 4881892"/>
                  <a:gd name="connsiteX5" fmla="*/ 4012818 w 4012818"/>
                  <a:gd name="connsiteY5" fmla="*/ 267727 h 4881892"/>
                  <a:gd name="connsiteX6" fmla="*/ 2979832 w 4012818"/>
                  <a:gd name="connsiteY6" fmla="*/ 4651899 h 4881892"/>
                  <a:gd name="connsiteX7" fmla="*/ 2945282 w 4012818"/>
                  <a:gd name="connsiteY7" fmla="*/ 4719452 h 4881892"/>
                  <a:gd name="connsiteX8" fmla="*/ 2894489 w 4012818"/>
                  <a:gd name="connsiteY8" fmla="*/ 4780675 h 4881892"/>
                  <a:gd name="connsiteX9" fmla="*/ 2685121 w 4012818"/>
                  <a:gd name="connsiteY9" fmla="*/ 4879522 h 4881892"/>
                  <a:gd name="connsiteX10" fmla="*/ 2648437 w 4012818"/>
                  <a:gd name="connsiteY10" fmla="*/ 4880515 h 4881892"/>
                  <a:gd name="connsiteX11" fmla="*/ 2648437 w 4012818"/>
                  <a:gd name="connsiteY11" fmla="*/ 4881892 h 4881892"/>
                  <a:gd name="connsiteX12" fmla="*/ 212372 w 4012818"/>
                  <a:gd name="connsiteY12" fmla="*/ 4881892 h 4881892"/>
                  <a:gd name="connsiteX13" fmla="*/ 185947 w 4012818"/>
                  <a:gd name="connsiteY13" fmla="*/ 4874785 h 4881892"/>
                  <a:gd name="connsiteX14" fmla="*/ 80528 w 4012818"/>
                  <a:gd name="connsiteY14" fmla="*/ 4805138 h 4881892"/>
                  <a:gd name="connsiteX15" fmla="*/ 709 w 4012818"/>
                  <a:gd name="connsiteY15" fmla="*/ 4636072 h 4881892"/>
                  <a:gd name="connsiteX16" fmla="*/ 0 w 4012818"/>
                  <a:gd name="connsiteY16" fmla="*/ 4609837 h 4881892"/>
                  <a:gd name="connsiteX17" fmla="*/ 1025796 w 4012818"/>
                  <a:gd name="connsiteY17" fmla="*/ 256183 h 4881892"/>
                  <a:gd name="connsiteX18" fmla="*/ 1032864 w 4012818"/>
                  <a:gd name="connsiteY18" fmla="*/ 229899 h 4881892"/>
                  <a:gd name="connsiteX19" fmla="*/ 1119139 w 4012818"/>
                  <a:gd name="connsiteY19" fmla="*/ 99314 h 4881892"/>
                  <a:gd name="connsiteX20" fmla="*/ 1328573 w 4012818"/>
                  <a:gd name="connsiteY20" fmla="*/ 436 h 48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818" h="4881892">
                    <a:moveTo>
                      <a:pt x="1344689" y="0"/>
                    </a:moveTo>
                    <a:lnTo>
                      <a:pt x="3804464" y="0"/>
                    </a:lnTo>
                    <a:lnTo>
                      <a:pt x="3826959" y="6050"/>
                    </a:lnTo>
                    <a:cubicBezTo>
                      <a:pt x="3866036" y="21021"/>
                      <a:pt x="3902019" y="44209"/>
                      <a:pt x="3932378" y="75697"/>
                    </a:cubicBezTo>
                    <a:cubicBezTo>
                      <a:pt x="3977912" y="122929"/>
                      <a:pt x="4004322" y="182128"/>
                      <a:pt x="4012197" y="244764"/>
                    </a:cubicBezTo>
                    <a:lnTo>
                      <a:pt x="4012818" y="267727"/>
                    </a:lnTo>
                    <a:lnTo>
                      <a:pt x="2979832" y="4651899"/>
                    </a:lnTo>
                    <a:lnTo>
                      <a:pt x="2945282" y="4719452"/>
                    </a:lnTo>
                    <a:cubicBezTo>
                      <a:pt x="2930912" y="4741340"/>
                      <a:pt x="2913985" y="4761879"/>
                      <a:pt x="2894489" y="4780675"/>
                    </a:cubicBezTo>
                    <a:cubicBezTo>
                      <a:pt x="2835999" y="4837065"/>
                      <a:pt x="2762687" y="4869771"/>
                      <a:pt x="2685121" y="4879522"/>
                    </a:cubicBezTo>
                    <a:lnTo>
                      <a:pt x="2648437" y="4880515"/>
                    </a:lnTo>
                    <a:lnTo>
                      <a:pt x="2648437" y="4881892"/>
                    </a:lnTo>
                    <a:lnTo>
                      <a:pt x="212372" y="4881892"/>
                    </a:lnTo>
                    <a:lnTo>
                      <a:pt x="185947" y="4874785"/>
                    </a:lnTo>
                    <a:cubicBezTo>
                      <a:pt x="146870" y="4859815"/>
                      <a:pt x="110887" y="4836626"/>
                      <a:pt x="80528" y="4805138"/>
                    </a:cubicBezTo>
                    <a:cubicBezTo>
                      <a:pt x="34994" y="4757906"/>
                      <a:pt x="8584" y="4698708"/>
                      <a:pt x="709" y="4636072"/>
                    </a:cubicBezTo>
                    <a:lnTo>
                      <a:pt x="0" y="4609837"/>
                    </a:lnTo>
                    <a:lnTo>
                      <a:pt x="1025796" y="256183"/>
                    </a:lnTo>
                    <a:lnTo>
                      <a:pt x="1032864" y="229899"/>
                    </a:lnTo>
                    <a:cubicBezTo>
                      <a:pt x="1051409" y="181492"/>
                      <a:pt x="1080133" y="136918"/>
                      <a:pt x="1119139" y="99314"/>
                    </a:cubicBezTo>
                    <a:cubicBezTo>
                      <a:pt x="1177648" y="42907"/>
                      <a:pt x="1250982" y="10191"/>
                      <a:pt x="1328573" y="436"/>
                    </a:cubicBezTo>
                    <a:close/>
                  </a:path>
                </a:pathLst>
              </a:cu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algn="ctr" defTabSz="914583" eaLnBrk="1" fontAlgn="auto" latinLnBrk="0" hangingPunct="1">
                  <a:lnSpc>
                    <a:spcPct val="100000"/>
                  </a:lnSpc>
                  <a:spcBef>
                    <a:spcPts val="0"/>
                  </a:spcBef>
                  <a:spcAft>
                    <a:spcPts val="0"/>
                  </a:spcAft>
                  <a:buClrTx/>
                  <a:buSzTx/>
                  <a:buFontTx/>
                  <a:buNone/>
                  <a:tabLst/>
                  <a:defRPr/>
                </a:pPr>
                <a:endParaRPr kumimoji="0" lang="en-ID" sz="1799"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24" name="Google Shape;27;p4">
            <a:extLst>
              <a:ext uri="{FF2B5EF4-FFF2-40B4-BE49-F238E27FC236}">
                <a16:creationId xmlns:a16="http://schemas.microsoft.com/office/drawing/2014/main" id="{6C4D4C00-D858-B285-BDAB-73AEE2517D62}"/>
              </a:ext>
            </a:extLst>
          </p:cNvPr>
          <p:cNvSpPr/>
          <p:nvPr userDrawn="1"/>
        </p:nvSpPr>
        <p:spPr>
          <a:xfrm rot="5400000">
            <a:off x="5881300" y="913873"/>
            <a:ext cx="108028" cy="11664000"/>
          </a:xfrm>
          <a:prstGeom prst="roundRect">
            <a:avLst>
              <a:gd name="adj" fmla="val 50000"/>
            </a:avLst>
          </a:prstGeom>
          <a:solidFill>
            <a:schemeClr val="accent3"/>
          </a:solidFill>
          <a:ln>
            <a:noFill/>
          </a:ln>
        </p:spPr>
        <p:txBody>
          <a:bodyPr spcFirstLastPara="1" wrap="square" lIns="91455" tIns="91455" rIns="91455" bIns="91455" anchor="ctr" anchorCtr="0">
            <a:noAutofit/>
          </a:bodyPr>
          <a:lstStyle/>
          <a:p>
            <a:pPr marL="0" marR="0" lvl="0" indent="0" algn="l" defTabSz="914219"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6803560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Penutup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3E5CF2-BC65-563E-E165-FA52D19A09F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2380" t="11893" r="7918" b="37655"/>
          <a:stretch/>
        </p:blipFill>
        <p:spPr>
          <a:xfrm>
            <a:off x="2440533" y="-2"/>
            <a:ext cx="9754642" cy="6859482"/>
          </a:xfrm>
          <a:custGeom>
            <a:avLst/>
            <a:gdLst>
              <a:gd name="connsiteX0" fmla="*/ 2213593 w 9754642"/>
              <a:gd name="connsiteY0" fmla="*/ 3501794 h 6859482"/>
              <a:gd name="connsiteX1" fmla="*/ 4805321 w 9754642"/>
              <a:gd name="connsiteY1" fmla="*/ 3501794 h 6859482"/>
              <a:gd name="connsiteX2" fmla="*/ 4805321 w 9754642"/>
              <a:gd name="connsiteY2" fmla="*/ 6859377 h 6859482"/>
              <a:gd name="connsiteX3" fmla="*/ 4949321 w 9754642"/>
              <a:gd name="connsiteY3" fmla="*/ 6859377 h 6859482"/>
              <a:gd name="connsiteX4" fmla="*/ 4949321 w 9754642"/>
              <a:gd name="connsiteY4" fmla="*/ 5445803 h 6859482"/>
              <a:gd name="connsiteX5" fmla="*/ 7541049 w 9754642"/>
              <a:gd name="connsiteY5" fmla="*/ 5445803 h 6859482"/>
              <a:gd name="connsiteX6" fmla="*/ 7541049 w 9754642"/>
              <a:gd name="connsiteY6" fmla="*/ 6859377 h 6859482"/>
              <a:gd name="connsiteX7" fmla="*/ 7685049 w 9754642"/>
              <a:gd name="connsiteY7" fmla="*/ 6859377 h 6859482"/>
              <a:gd name="connsiteX8" fmla="*/ 7685049 w 9754642"/>
              <a:gd name="connsiteY8" fmla="*/ 3501794 h 6859482"/>
              <a:gd name="connsiteX9" fmla="*/ 9754642 w 9754642"/>
              <a:gd name="connsiteY9" fmla="*/ 3501794 h 6859482"/>
              <a:gd name="connsiteX10" fmla="*/ 9754642 w 9754642"/>
              <a:gd name="connsiteY10" fmla="*/ 6859482 h 6859482"/>
              <a:gd name="connsiteX11" fmla="*/ 0 w 9754642"/>
              <a:gd name="connsiteY11" fmla="*/ 6859482 h 6859482"/>
              <a:gd name="connsiteX12" fmla="*/ 0 w 9754642"/>
              <a:gd name="connsiteY12" fmla="*/ 5452004 h 6859482"/>
              <a:gd name="connsiteX13" fmla="*/ 2069593 w 9754642"/>
              <a:gd name="connsiteY13" fmla="*/ 5452004 h 6859482"/>
              <a:gd name="connsiteX14" fmla="*/ 2069593 w 9754642"/>
              <a:gd name="connsiteY14" fmla="*/ 6859377 h 6859482"/>
              <a:gd name="connsiteX15" fmla="*/ 2213593 w 9754642"/>
              <a:gd name="connsiteY15" fmla="*/ 6859377 h 6859482"/>
              <a:gd name="connsiteX16" fmla="*/ 4949321 w 9754642"/>
              <a:gd name="connsiteY16" fmla="*/ 1557787 h 6859482"/>
              <a:gd name="connsiteX17" fmla="*/ 7541049 w 9754642"/>
              <a:gd name="connsiteY17" fmla="*/ 1557787 h 6859482"/>
              <a:gd name="connsiteX18" fmla="*/ 7541049 w 9754642"/>
              <a:gd name="connsiteY18" fmla="*/ 5301803 h 6859482"/>
              <a:gd name="connsiteX19" fmla="*/ 4949321 w 9754642"/>
              <a:gd name="connsiteY19" fmla="*/ 5301803 h 6859482"/>
              <a:gd name="connsiteX20" fmla="*/ 7685049 w 9754642"/>
              <a:gd name="connsiteY20" fmla="*/ 0 h 6859482"/>
              <a:gd name="connsiteX21" fmla="*/ 9754642 w 9754642"/>
              <a:gd name="connsiteY21" fmla="*/ 0 h 6859482"/>
              <a:gd name="connsiteX22" fmla="*/ 9754642 w 9754642"/>
              <a:gd name="connsiteY22" fmla="*/ 3357795 h 6859482"/>
              <a:gd name="connsiteX23" fmla="*/ 7685049 w 9754642"/>
              <a:gd name="connsiteY23" fmla="*/ 3357795 h 6859482"/>
              <a:gd name="connsiteX24" fmla="*/ 4949321 w 9754642"/>
              <a:gd name="connsiteY24" fmla="*/ 0 h 6859482"/>
              <a:gd name="connsiteX25" fmla="*/ 7541049 w 9754642"/>
              <a:gd name="connsiteY25" fmla="*/ 0 h 6859482"/>
              <a:gd name="connsiteX26" fmla="*/ 7541049 w 9754642"/>
              <a:gd name="connsiteY26" fmla="*/ 1413787 h 6859482"/>
              <a:gd name="connsiteX27" fmla="*/ 4949321 w 9754642"/>
              <a:gd name="connsiteY27" fmla="*/ 1413787 h 6859482"/>
              <a:gd name="connsiteX28" fmla="*/ 2213593 w 9754642"/>
              <a:gd name="connsiteY28" fmla="*/ 0 h 6859482"/>
              <a:gd name="connsiteX29" fmla="*/ 4805321 w 9754642"/>
              <a:gd name="connsiteY29" fmla="*/ 0 h 6859482"/>
              <a:gd name="connsiteX30" fmla="*/ 4805321 w 9754642"/>
              <a:gd name="connsiteY30" fmla="*/ 2 h 6859482"/>
              <a:gd name="connsiteX31" fmla="*/ 2213593 w 9754642"/>
              <a:gd name="connsiteY31" fmla="*/ 2 h 685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754642" h="6859482">
                <a:moveTo>
                  <a:pt x="2213593" y="3501794"/>
                </a:moveTo>
                <a:lnTo>
                  <a:pt x="4805321" y="3501794"/>
                </a:lnTo>
                <a:lnTo>
                  <a:pt x="4805321" y="6859377"/>
                </a:lnTo>
                <a:lnTo>
                  <a:pt x="4949321" y="6859377"/>
                </a:lnTo>
                <a:lnTo>
                  <a:pt x="4949321" y="5445803"/>
                </a:lnTo>
                <a:lnTo>
                  <a:pt x="7541049" y="5445803"/>
                </a:lnTo>
                <a:lnTo>
                  <a:pt x="7541049" y="6859377"/>
                </a:lnTo>
                <a:lnTo>
                  <a:pt x="7685049" y="6859377"/>
                </a:lnTo>
                <a:lnTo>
                  <a:pt x="7685049" y="3501794"/>
                </a:lnTo>
                <a:lnTo>
                  <a:pt x="9754642" y="3501794"/>
                </a:lnTo>
                <a:lnTo>
                  <a:pt x="9754642" y="6859482"/>
                </a:lnTo>
                <a:lnTo>
                  <a:pt x="0" y="6859482"/>
                </a:lnTo>
                <a:lnTo>
                  <a:pt x="0" y="5452004"/>
                </a:lnTo>
                <a:lnTo>
                  <a:pt x="2069593" y="5452004"/>
                </a:lnTo>
                <a:lnTo>
                  <a:pt x="2069593" y="6859377"/>
                </a:lnTo>
                <a:lnTo>
                  <a:pt x="2213593" y="6859377"/>
                </a:lnTo>
                <a:close/>
                <a:moveTo>
                  <a:pt x="4949321" y="1557787"/>
                </a:moveTo>
                <a:lnTo>
                  <a:pt x="7541049" y="1557787"/>
                </a:lnTo>
                <a:lnTo>
                  <a:pt x="7541049" y="5301803"/>
                </a:lnTo>
                <a:lnTo>
                  <a:pt x="4949321" y="5301803"/>
                </a:lnTo>
                <a:close/>
                <a:moveTo>
                  <a:pt x="7685049" y="0"/>
                </a:moveTo>
                <a:lnTo>
                  <a:pt x="9754642" y="0"/>
                </a:lnTo>
                <a:lnTo>
                  <a:pt x="9754642" y="3357795"/>
                </a:lnTo>
                <a:lnTo>
                  <a:pt x="7685049" y="3357795"/>
                </a:lnTo>
                <a:close/>
                <a:moveTo>
                  <a:pt x="4949321" y="0"/>
                </a:moveTo>
                <a:lnTo>
                  <a:pt x="7541049" y="0"/>
                </a:lnTo>
                <a:lnTo>
                  <a:pt x="7541049" y="1413787"/>
                </a:lnTo>
                <a:lnTo>
                  <a:pt x="4949321" y="1413787"/>
                </a:lnTo>
                <a:close/>
                <a:moveTo>
                  <a:pt x="2213593" y="0"/>
                </a:moveTo>
                <a:lnTo>
                  <a:pt x="4805321" y="0"/>
                </a:lnTo>
                <a:lnTo>
                  <a:pt x="4805321" y="2"/>
                </a:lnTo>
                <a:lnTo>
                  <a:pt x="2213593" y="2"/>
                </a:lnTo>
                <a:close/>
              </a:path>
            </a:pathLst>
          </a:custGeom>
        </p:spPr>
      </p:pic>
      <p:sp>
        <p:nvSpPr>
          <p:cNvPr id="3" name="Content Placeholder 2">
            <a:extLst>
              <a:ext uri="{FF2B5EF4-FFF2-40B4-BE49-F238E27FC236}">
                <a16:creationId xmlns:a16="http://schemas.microsoft.com/office/drawing/2014/main" id="{D94FAE76-7E59-88E4-79BA-4848AEB73DF7}"/>
              </a:ext>
            </a:extLst>
          </p:cNvPr>
          <p:cNvSpPr txBox="1">
            <a:spLocks/>
          </p:cNvSpPr>
          <p:nvPr userDrawn="1"/>
        </p:nvSpPr>
        <p:spPr>
          <a:xfrm>
            <a:off x="262889" y="4644652"/>
            <a:ext cx="4062281" cy="461772"/>
          </a:xfrm>
          <a:prstGeom prst="rect">
            <a:avLst/>
          </a:prstGeom>
        </p:spPr>
        <p:txBody>
          <a:bodyPr wrap="square"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09"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1" u="none" strike="noStrike" kern="1200" cap="none" spc="0" normalizeH="0" baseline="0" noProof="0">
                <a:ln>
                  <a:noFill/>
                </a:ln>
                <a:solidFill>
                  <a:prstClr val="black">
                    <a:lumMod val="65000"/>
                    <a:lumOff val="35000"/>
                  </a:prstClr>
                </a:solidFill>
                <a:effectLst/>
                <a:uLnTx/>
                <a:uFillTx/>
                <a:latin typeface="Calibri"/>
                <a:ea typeface="+mn-ea"/>
                <a:cs typeface="+mn-cs"/>
              </a:rPr>
              <a:t>www.bps.go.id</a:t>
            </a:r>
            <a:endParaRPr kumimoji="0" lang="id-ID" sz="2000" b="0" i="1" u="none" strike="noStrike" kern="1200" cap="none" spc="0" normalizeH="0" baseline="0" noProof="0">
              <a:ln>
                <a:noFill/>
              </a:ln>
              <a:solidFill>
                <a:srgbClr val="2D6CB7"/>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4106570A-856D-6095-CA41-F74825AE2FFB}"/>
              </a:ext>
            </a:extLst>
          </p:cNvPr>
          <p:cNvSpPr/>
          <p:nvPr userDrawn="1"/>
        </p:nvSpPr>
        <p:spPr>
          <a:xfrm>
            <a:off x="262889" y="4024919"/>
            <a:ext cx="3168816" cy="769441"/>
          </a:xfrm>
          <a:prstGeom prst="rect">
            <a:avLst/>
          </a:prstGeom>
        </p:spPr>
        <p:txBody>
          <a:bodyPr wrap="none" anchor="ctr">
            <a:spAutoFit/>
          </a:bodyPr>
          <a:lstStyle/>
          <a:p>
            <a:pPr marL="0" marR="0" lvl="0" indent="0" defTabSz="1088393" rtl="0" eaLnBrk="1" fontAlgn="auto" latinLnBrk="0" hangingPunct="1">
              <a:lnSpc>
                <a:spcPct val="100000"/>
              </a:lnSpc>
              <a:spcBef>
                <a:spcPts val="0"/>
              </a:spcBef>
              <a:spcAft>
                <a:spcPts val="0"/>
              </a:spcAft>
              <a:buClrTx/>
              <a:buSzTx/>
              <a:buFontTx/>
              <a:buNone/>
              <a:tabLst/>
              <a:defRPr/>
            </a:pPr>
            <a:r>
              <a:rPr kumimoji="0" lang="en-US" sz="4400" b="1" i="1" u="none" strike="noStrike" kern="1200" cap="none" spc="0" normalizeH="0" baseline="0" noProof="0" err="1">
                <a:ln>
                  <a:noFill/>
                </a:ln>
                <a:solidFill>
                  <a:schemeClr val="accent3"/>
                </a:solidFill>
                <a:effectLst/>
                <a:uLnTx/>
                <a:uFillTx/>
                <a:latin typeface="Calibri"/>
                <a:ea typeface="+mn-ea"/>
                <a:cs typeface="+mn-cs"/>
              </a:rPr>
              <a:t>Terima</a:t>
            </a:r>
            <a:r>
              <a:rPr kumimoji="0" lang="en-US" sz="4400" b="1" i="1" u="none" strike="noStrike" kern="1200" cap="none" spc="0" normalizeH="0" baseline="0" noProof="0">
                <a:ln>
                  <a:noFill/>
                </a:ln>
                <a:solidFill>
                  <a:schemeClr val="accent3"/>
                </a:solidFill>
                <a:effectLst/>
                <a:uLnTx/>
                <a:uFillTx/>
                <a:latin typeface="Calibri"/>
                <a:ea typeface="+mn-ea"/>
                <a:cs typeface="+mn-cs"/>
              </a:rPr>
              <a:t> Kasih</a:t>
            </a:r>
            <a:endParaRPr kumimoji="0" lang="id-ID" sz="4400" b="1" i="1" u="none" strike="noStrike" kern="1200" cap="none" spc="0" normalizeH="0" baseline="0" noProof="0">
              <a:ln>
                <a:noFill/>
              </a:ln>
              <a:solidFill>
                <a:schemeClr val="accent3"/>
              </a:solidFill>
              <a:effectLst/>
              <a:uLnTx/>
              <a:uFillTx/>
              <a:latin typeface="Calibri"/>
              <a:ea typeface="+mn-ea"/>
              <a:cs typeface="+mn-cs"/>
            </a:endParaRPr>
          </a:p>
        </p:txBody>
      </p:sp>
      <p:sp>
        <p:nvSpPr>
          <p:cNvPr id="6" name="TextBox 5">
            <a:extLst>
              <a:ext uri="{FF2B5EF4-FFF2-40B4-BE49-F238E27FC236}">
                <a16:creationId xmlns:a16="http://schemas.microsoft.com/office/drawing/2014/main" id="{22C085F2-3474-7ACB-61AB-AAF26E2D4987}"/>
              </a:ext>
            </a:extLst>
          </p:cNvPr>
          <p:cNvSpPr txBox="1"/>
          <p:nvPr userDrawn="1"/>
        </p:nvSpPr>
        <p:spPr>
          <a:xfrm>
            <a:off x="321704" y="2154414"/>
            <a:ext cx="6721333" cy="708050"/>
          </a:xfrm>
          <a:prstGeom prst="rect">
            <a:avLst/>
          </a:prstGeom>
          <a:noFill/>
        </p:spPr>
        <p:txBody>
          <a:bodyPr wrap="square">
            <a:sp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575756"/>
                </a:solidFill>
                <a:effectLst/>
                <a:uLnTx/>
                <a:uFillTx/>
                <a:latin typeface="Segoe UI" panose="020B0502040204020203" pitchFamily="34" charset="0"/>
                <a:ea typeface="+mn-ea"/>
                <a:cs typeface="Segoe UI" panose="020B0502040204020203" pitchFamily="34" charset="0"/>
              </a:rPr>
              <a:t>Penyedia Data </a:t>
            </a:r>
            <a:r>
              <a:rPr kumimoji="0" lang="en-US" sz="2000" b="1" i="1" u="none" strike="noStrike" kern="1200" cap="none" spc="0" normalizeH="0" baseline="0" noProof="0" err="1">
                <a:ln>
                  <a:noFill/>
                </a:ln>
                <a:solidFill>
                  <a:srgbClr val="575756"/>
                </a:solidFill>
                <a:effectLst/>
                <a:uLnTx/>
                <a:uFillTx/>
                <a:latin typeface="Segoe UI" panose="020B0502040204020203" pitchFamily="34" charset="0"/>
                <a:ea typeface="+mn-ea"/>
                <a:cs typeface="Segoe UI" panose="020B0502040204020203" pitchFamily="34" charset="0"/>
              </a:rPr>
              <a:t>Statistik</a:t>
            </a:r>
            <a:r>
              <a:rPr kumimoji="0" lang="en-US" sz="2000" b="1" i="1" u="none" strike="noStrike" kern="1200" cap="none" spc="0" normalizeH="0" baseline="0" noProof="0">
                <a:ln>
                  <a:noFill/>
                </a:ln>
                <a:solidFill>
                  <a:srgbClr val="575756"/>
                </a:solidFill>
                <a:effectLst/>
                <a:uLnTx/>
                <a:uFillTx/>
                <a:latin typeface="Segoe UI" panose="020B0502040204020203" pitchFamily="34" charset="0"/>
                <a:ea typeface="+mn-ea"/>
                <a:cs typeface="Segoe UI" panose="020B0502040204020203" pitchFamily="34" charset="0"/>
              </a:rPr>
              <a:t> </a:t>
            </a:r>
            <a:r>
              <a:rPr kumimoji="0" lang="en-US" sz="2000" b="1" i="1" u="none" strike="noStrike" kern="1200" cap="none" spc="0" normalizeH="0" baseline="0" noProof="0" err="1">
                <a:ln>
                  <a:noFill/>
                </a:ln>
                <a:solidFill>
                  <a:srgbClr val="575756"/>
                </a:solidFill>
                <a:effectLst/>
                <a:uLnTx/>
                <a:uFillTx/>
                <a:latin typeface="Segoe UI" panose="020B0502040204020203" pitchFamily="34" charset="0"/>
                <a:ea typeface="+mn-ea"/>
                <a:cs typeface="Segoe UI" panose="020B0502040204020203" pitchFamily="34" charset="0"/>
              </a:rPr>
              <a:t>Berkualitas</a:t>
            </a:r>
            <a:r>
              <a:rPr kumimoji="0" lang="en-US" sz="2000" b="1" i="1" u="none" strike="noStrike" kern="1200" cap="none" spc="0" normalizeH="0" baseline="0" noProof="0">
                <a:ln>
                  <a:noFill/>
                </a:ln>
                <a:solidFill>
                  <a:srgbClr val="575756"/>
                </a:solidFill>
                <a:effectLst/>
                <a:uLnTx/>
                <a:uFillTx/>
                <a:latin typeface="Segoe UI" panose="020B0502040204020203" pitchFamily="34" charset="0"/>
                <a:ea typeface="+mn-ea"/>
                <a:cs typeface="Segoe UI" panose="020B0502040204020203" pitchFamily="34" charset="0"/>
              </a:rPr>
              <a:t> </a:t>
            </a:r>
          </a:p>
          <a:p>
            <a:pPr marL="0" marR="0" lvl="0" indent="0" algn="ctr" defTabSz="914583"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575756"/>
                </a:solidFill>
                <a:effectLst/>
                <a:uLnTx/>
                <a:uFillTx/>
                <a:latin typeface="Segoe UI" panose="020B0502040204020203" pitchFamily="34" charset="0"/>
                <a:ea typeface="+mn-ea"/>
                <a:cs typeface="Segoe UI" panose="020B0502040204020203" pitchFamily="34" charset="0"/>
              </a:rPr>
              <a:t>untuk Indonesia </a:t>
            </a:r>
            <a:r>
              <a:rPr kumimoji="0" lang="en-US" sz="2000" b="1" i="1" u="none" strike="noStrike" kern="1200" cap="none" spc="0" normalizeH="0" baseline="0" noProof="0" err="1">
                <a:ln>
                  <a:noFill/>
                </a:ln>
                <a:solidFill>
                  <a:srgbClr val="575756"/>
                </a:solidFill>
                <a:effectLst/>
                <a:uLnTx/>
                <a:uFillTx/>
                <a:latin typeface="Segoe UI" panose="020B0502040204020203" pitchFamily="34" charset="0"/>
                <a:ea typeface="+mn-ea"/>
                <a:cs typeface="Segoe UI" panose="020B0502040204020203" pitchFamily="34" charset="0"/>
              </a:rPr>
              <a:t>Maju</a:t>
            </a:r>
            <a:endParaRPr kumimoji="0" lang="id-ID" sz="2000" b="1" i="1" u="none" strike="noStrike" kern="1200" cap="none" spc="0" normalizeH="0" baseline="0" noProof="0">
              <a:ln>
                <a:noFill/>
              </a:ln>
              <a:solidFill>
                <a:srgbClr val="575756"/>
              </a:solidFill>
              <a:effectLst/>
              <a:uLnTx/>
              <a:uFillTx/>
              <a:latin typeface="Segoe UI" panose="020B0502040204020203" pitchFamily="34" charset="0"/>
              <a:ea typeface="+mn-ea"/>
              <a:cs typeface="Segoe UI" panose="020B0502040204020203" pitchFamily="34" charset="0"/>
            </a:endParaRPr>
          </a:p>
        </p:txBody>
      </p:sp>
      <p:cxnSp>
        <p:nvCxnSpPr>
          <p:cNvPr id="7" name="Straight Connector 6">
            <a:extLst>
              <a:ext uri="{FF2B5EF4-FFF2-40B4-BE49-F238E27FC236}">
                <a16:creationId xmlns:a16="http://schemas.microsoft.com/office/drawing/2014/main" id="{8A42F6C6-396F-F7B1-E49B-31A83EBE685D}"/>
              </a:ext>
            </a:extLst>
          </p:cNvPr>
          <p:cNvCxnSpPr>
            <a:cxnSpLocks/>
          </p:cNvCxnSpPr>
          <p:nvPr userDrawn="1"/>
        </p:nvCxnSpPr>
        <p:spPr>
          <a:xfrm>
            <a:off x="2287067" y="3004452"/>
            <a:ext cx="247162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组合 5">
            <a:extLst>
              <a:ext uri="{FF2B5EF4-FFF2-40B4-BE49-F238E27FC236}">
                <a16:creationId xmlns:a16="http://schemas.microsoft.com/office/drawing/2014/main" id="{0946D054-5C3A-24C2-539D-357EC2AF0424}"/>
              </a:ext>
            </a:extLst>
          </p:cNvPr>
          <p:cNvGrpSpPr/>
          <p:nvPr userDrawn="1"/>
        </p:nvGrpSpPr>
        <p:grpSpPr>
          <a:xfrm>
            <a:off x="781480" y="6641800"/>
            <a:ext cx="812542" cy="102332"/>
            <a:chOff x="7325756" y="6126083"/>
            <a:chExt cx="812214" cy="102290"/>
          </a:xfrm>
          <a:solidFill>
            <a:schemeClr val="bg2"/>
          </a:solidFill>
        </p:grpSpPr>
        <p:sp>
          <p:nvSpPr>
            <p:cNvPr id="9" name="椭圆 6">
              <a:extLst>
                <a:ext uri="{FF2B5EF4-FFF2-40B4-BE49-F238E27FC236}">
                  <a16:creationId xmlns:a16="http://schemas.microsoft.com/office/drawing/2014/main" id="{EFD835B8-495C-2429-0E3A-5F44BE0508C5}"/>
                </a:ext>
              </a:extLst>
            </p:cNvPr>
            <p:cNvSpPr/>
            <p:nvPr/>
          </p:nvSpPr>
          <p:spPr>
            <a:xfrm>
              <a:off x="7325756" y="6126083"/>
              <a:ext cx="102290" cy="1022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3"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椭圆 7">
              <a:extLst>
                <a:ext uri="{FF2B5EF4-FFF2-40B4-BE49-F238E27FC236}">
                  <a16:creationId xmlns:a16="http://schemas.microsoft.com/office/drawing/2014/main" id="{26A26A5F-CB72-5569-872F-A691E6CBC37C}"/>
                </a:ext>
              </a:extLst>
            </p:cNvPr>
            <p:cNvSpPr/>
            <p:nvPr/>
          </p:nvSpPr>
          <p:spPr>
            <a:xfrm>
              <a:off x="8035680" y="6126083"/>
              <a:ext cx="102290" cy="1022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3"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椭圆 8">
              <a:extLst>
                <a:ext uri="{FF2B5EF4-FFF2-40B4-BE49-F238E27FC236}">
                  <a16:creationId xmlns:a16="http://schemas.microsoft.com/office/drawing/2014/main" id="{BD1055F0-950B-D208-5EC5-2AF90AE51398}"/>
                </a:ext>
              </a:extLst>
            </p:cNvPr>
            <p:cNvSpPr/>
            <p:nvPr/>
          </p:nvSpPr>
          <p:spPr>
            <a:xfrm>
              <a:off x="7503237"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3"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9">
              <a:extLst>
                <a:ext uri="{FF2B5EF4-FFF2-40B4-BE49-F238E27FC236}">
                  <a16:creationId xmlns:a16="http://schemas.microsoft.com/office/drawing/2014/main" id="{3711D039-79B3-43F9-FAAC-8BE182FA0879}"/>
                </a:ext>
              </a:extLst>
            </p:cNvPr>
            <p:cNvSpPr/>
            <p:nvPr/>
          </p:nvSpPr>
          <p:spPr>
            <a:xfrm>
              <a:off x="7680718"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3"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0">
              <a:extLst>
                <a:ext uri="{FF2B5EF4-FFF2-40B4-BE49-F238E27FC236}">
                  <a16:creationId xmlns:a16="http://schemas.microsoft.com/office/drawing/2014/main" id="{2D04D77B-7117-DC7D-5BA3-48E150B9BF08}"/>
                </a:ext>
              </a:extLst>
            </p:cNvPr>
            <p:cNvSpPr/>
            <p:nvPr/>
          </p:nvSpPr>
          <p:spPr>
            <a:xfrm>
              <a:off x="7858199"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3"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4" name="자유형: 도형 21">
            <a:extLst>
              <a:ext uri="{FF2B5EF4-FFF2-40B4-BE49-F238E27FC236}">
                <a16:creationId xmlns:a16="http://schemas.microsoft.com/office/drawing/2014/main" id="{1828DF31-E8E5-C24E-4626-340D57754C62}"/>
              </a:ext>
            </a:extLst>
          </p:cNvPr>
          <p:cNvSpPr/>
          <p:nvPr userDrawn="1"/>
        </p:nvSpPr>
        <p:spPr>
          <a:xfrm>
            <a:off x="0" y="6279456"/>
            <a:ext cx="613020" cy="580033"/>
          </a:xfrm>
          <a:custGeom>
            <a:avLst/>
            <a:gdLst>
              <a:gd name="connsiteX0" fmla="*/ 370088 w 977292"/>
              <a:gd name="connsiteY0" fmla="*/ 0 h 924704"/>
              <a:gd name="connsiteX1" fmla="*/ 977292 w 977292"/>
              <a:gd name="connsiteY1" fmla="*/ 607204 h 924704"/>
              <a:gd name="connsiteX2" fmla="*/ 929575 w 977292"/>
              <a:gd name="connsiteY2" fmla="*/ 843556 h 924704"/>
              <a:gd name="connsiteX3" fmla="*/ 885529 w 977292"/>
              <a:gd name="connsiteY3" fmla="*/ 924704 h 924704"/>
              <a:gd name="connsiteX4" fmla="*/ 0 w 977292"/>
              <a:gd name="connsiteY4" fmla="*/ 924704 h 924704"/>
              <a:gd name="connsiteX5" fmla="*/ 0 w 977292"/>
              <a:gd name="connsiteY5" fmla="*/ 128944 h 924704"/>
              <a:gd name="connsiteX6" fmla="*/ 30594 w 977292"/>
              <a:gd name="connsiteY6" fmla="*/ 103701 h 924704"/>
              <a:gd name="connsiteX7" fmla="*/ 370088 w 977292"/>
              <a:gd name="connsiteY7" fmla="*/ 0 h 92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7292" h="924704">
                <a:moveTo>
                  <a:pt x="370088" y="0"/>
                </a:moveTo>
                <a:cubicBezTo>
                  <a:pt x="705438" y="0"/>
                  <a:pt x="977292" y="271854"/>
                  <a:pt x="977292" y="607204"/>
                </a:cubicBezTo>
                <a:cubicBezTo>
                  <a:pt x="977292" y="691042"/>
                  <a:pt x="960301" y="770911"/>
                  <a:pt x="929575" y="843556"/>
                </a:cubicBezTo>
                <a:lnTo>
                  <a:pt x="885529" y="924704"/>
                </a:lnTo>
                <a:lnTo>
                  <a:pt x="0" y="924704"/>
                </a:lnTo>
                <a:lnTo>
                  <a:pt x="0" y="128944"/>
                </a:lnTo>
                <a:lnTo>
                  <a:pt x="30594" y="103701"/>
                </a:lnTo>
                <a:cubicBezTo>
                  <a:pt x="127505" y="38230"/>
                  <a:pt x="244332" y="0"/>
                  <a:pt x="370088" y="0"/>
                </a:cubicBezTo>
                <a:close/>
              </a:path>
            </a:pathLst>
          </a:custGeom>
          <a:solidFill>
            <a:schemeClr val="accent3"/>
          </a:solidFill>
          <a:ln w="9525" cap="flat">
            <a:noFill/>
            <a:prstDash val="solid"/>
            <a:miter/>
          </a:ln>
        </p:spPr>
        <p:txBody>
          <a:bodyPr rtlCol="0" anchor="ctr"/>
          <a:lstStyle/>
          <a:p>
            <a:pPr marL="0" marR="0" lvl="0" indent="0" algn="l" defTabSz="1088393" rtl="0" eaLnBrk="1" fontAlgn="auto" latinLnBrk="0" hangingPunct="1">
              <a:lnSpc>
                <a:spcPct val="100000"/>
              </a:lnSpc>
              <a:spcBef>
                <a:spcPts val="0"/>
              </a:spcBef>
              <a:spcAft>
                <a:spcPts val="0"/>
              </a:spcAft>
              <a:buClrTx/>
              <a:buSzTx/>
              <a:buFontTx/>
              <a:buNone/>
              <a:tabLst/>
              <a:defRPr/>
            </a:pPr>
            <a:endParaRPr kumimoji="0" lang="ko-KR" altLang="en-US" sz="1798" b="0" i="0" u="none" strike="noStrike" kern="1200" cap="none" spc="0" normalizeH="0" baseline="0" noProof="0">
              <a:ln>
                <a:noFill/>
              </a:ln>
              <a:solidFill>
                <a:prstClr val="black"/>
              </a:solidFill>
              <a:effectLst/>
              <a:uLnTx/>
              <a:uFillTx/>
              <a:latin typeface="Calibri"/>
              <a:ea typeface="맑은 고딕" panose="020B0503020000020004" pitchFamily="34" charset="-127"/>
              <a:cs typeface="+mn-cs"/>
            </a:endParaRPr>
          </a:p>
        </p:txBody>
      </p:sp>
      <p:pic>
        <p:nvPicPr>
          <p:cNvPr id="20" name="Picture 6">
            <a:extLst>
              <a:ext uri="{FF2B5EF4-FFF2-40B4-BE49-F238E27FC236}">
                <a16:creationId xmlns:a16="http://schemas.microsoft.com/office/drawing/2014/main" id="{ABCA01E8-465D-ACCB-7F7B-A15239055616}"/>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695526" y="369685"/>
            <a:ext cx="1170000" cy="468000"/>
          </a:xfrm>
          <a:prstGeom prst="rect">
            <a:avLst/>
          </a:prstGeom>
        </p:spPr>
      </p:pic>
      <p:grpSp>
        <p:nvGrpSpPr>
          <p:cNvPr id="21" name="Group 20">
            <a:extLst>
              <a:ext uri="{FF2B5EF4-FFF2-40B4-BE49-F238E27FC236}">
                <a16:creationId xmlns:a16="http://schemas.microsoft.com/office/drawing/2014/main" id="{422721A9-0E37-7584-FC26-CA5213FAA7E9}"/>
              </a:ext>
            </a:extLst>
          </p:cNvPr>
          <p:cNvGrpSpPr>
            <a:grpSpLocks noChangeAspect="1"/>
          </p:cNvGrpSpPr>
          <p:nvPr userDrawn="1"/>
        </p:nvGrpSpPr>
        <p:grpSpPr>
          <a:xfrm>
            <a:off x="258185" y="373380"/>
            <a:ext cx="2434049" cy="460610"/>
            <a:chOff x="89771" y="2007276"/>
            <a:chExt cx="2857363" cy="540716"/>
          </a:xfrm>
        </p:grpSpPr>
        <p:pic>
          <p:nvPicPr>
            <p:cNvPr id="22" name="Picture 21" descr="A black background with blue text&#10;&#10;Description automatically generated">
              <a:extLst>
                <a:ext uri="{FF2B5EF4-FFF2-40B4-BE49-F238E27FC236}">
                  <a16:creationId xmlns:a16="http://schemas.microsoft.com/office/drawing/2014/main" id="{58AE728C-3B63-F230-D483-D7DB09C8046F}"/>
                </a:ext>
              </a:extLst>
            </p:cNvPr>
            <p:cNvPicPr>
              <a:picLocks noChangeAspect="1"/>
            </p:cNvPicPr>
            <p:nvPr/>
          </p:nvPicPr>
          <p:blipFill>
            <a:blip r:embed="rId5"/>
            <a:srcRect t="22185" r="72326" b="22185"/>
            <a:stretch/>
          </p:blipFill>
          <p:spPr>
            <a:xfrm>
              <a:off x="89771" y="2007276"/>
              <a:ext cx="794149" cy="540716"/>
            </a:xfrm>
            <a:prstGeom prst="rect">
              <a:avLst/>
            </a:prstGeom>
          </p:spPr>
        </p:pic>
        <p:pic>
          <p:nvPicPr>
            <p:cNvPr id="23" name="Picture 22" descr="A black background with a black square&#10;&#10;Description automatically generated with medium confidence">
              <a:extLst>
                <a:ext uri="{FF2B5EF4-FFF2-40B4-BE49-F238E27FC236}">
                  <a16:creationId xmlns:a16="http://schemas.microsoft.com/office/drawing/2014/main" id="{9D13E66F-2EFB-0797-D33E-3C4B803B27C2}"/>
                </a:ext>
              </a:extLst>
            </p:cNvPr>
            <p:cNvPicPr>
              <a:picLocks noChangeAspect="1"/>
            </p:cNvPicPr>
            <p:nvPr/>
          </p:nvPicPr>
          <p:blipFill>
            <a:blip r:embed="rId6"/>
            <a:srcRect l="28396" t="22185" r="430" b="22186"/>
            <a:stretch/>
          </p:blipFill>
          <p:spPr>
            <a:xfrm>
              <a:off x="904616" y="2007276"/>
              <a:ext cx="2042518" cy="540716"/>
            </a:xfrm>
            <a:prstGeom prst="rect">
              <a:avLst/>
            </a:prstGeom>
          </p:spPr>
        </p:pic>
      </p:grpSp>
    </p:spTree>
    <p:extLst>
      <p:ext uri="{BB962C8B-B14F-4D97-AF65-F5344CB8AC3E}">
        <p14:creationId xmlns:p14="http://schemas.microsoft.com/office/powerpoint/2010/main" val="34437919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enutup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BBC6E1-D5DA-A054-65EB-2AFFA75076A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8082" t="465" r="4086" b="11445"/>
          <a:stretch/>
        </p:blipFill>
        <p:spPr>
          <a:xfrm>
            <a:off x="0" y="-17212"/>
            <a:ext cx="12192000" cy="6875212"/>
          </a:xfrm>
          <a:prstGeom prst="rect">
            <a:avLst/>
          </a:prstGeom>
        </p:spPr>
      </p:pic>
      <p:sp>
        <p:nvSpPr>
          <p:cNvPr id="3" name="Rectangle 2">
            <a:extLst>
              <a:ext uri="{FF2B5EF4-FFF2-40B4-BE49-F238E27FC236}">
                <a16:creationId xmlns:a16="http://schemas.microsoft.com/office/drawing/2014/main" id="{1E6B5D50-A3F9-77AC-8057-B462EF72EBB9}"/>
              </a:ext>
            </a:extLst>
          </p:cNvPr>
          <p:cNvSpPr/>
          <p:nvPr userDrawn="1"/>
        </p:nvSpPr>
        <p:spPr>
          <a:xfrm rot="10800000">
            <a:off x="-12912" y="-17212"/>
            <a:ext cx="12192001" cy="6875212"/>
          </a:xfrm>
          <a:prstGeom prst="rect">
            <a:avLst/>
          </a:prstGeom>
          <a:gradFill>
            <a:gsLst>
              <a:gs pos="0">
                <a:schemeClr val="accent4">
                  <a:alpha val="23000"/>
                </a:schemeClr>
              </a:gs>
              <a:gs pos="85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0E19B71-45CC-8440-30A8-A66608F37C3B}"/>
              </a:ext>
            </a:extLst>
          </p:cNvPr>
          <p:cNvSpPr/>
          <p:nvPr userDrawn="1"/>
        </p:nvSpPr>
        <p:spPr>
          <a:xfrm>
            <a:off x="2719387" y="1806721"/>
            <a:ext cx="6756401" cy="1623073"/>
          </a:xfrm>
          <a:prstGeom prst="rect">
            <a:avLst/>
          </a:prstGeom>
        </p:spPr>
        <p:txBody>
          <a:bodyPr wrap="none"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0" b="1" i="1" u="none" strike="noStrike" kern="1200" cap="none" spc="0" normalizeH="0" baseline="0" noProof="0" err="1">
                <a:ln>
                  <a:noFill/>
                </a:ln>
                <a:solidFill>
                  <a:schemeClr val="bg2"/>
                </a:solidFill>
                <a:effectLst/>
                <a:uLnTx/>
                <a:uFillTx/>
                <a:latin typeface="Avenir Next LT Pro" panose="020B0504020202020204" pitchFamily="34" charset="0"/>
                <a:ea typeface="+mn-ea"/>
                <a:cs typeface="+mn-cs"/>
              </a:rPr>
              <a:t>Terima</a:t>
            </a:r>
            <a:r>
              <a:rPr kumimoji="0" lang="en-US" sz="8000" b="1" i="1" u="none" strike="noStrike" kern="1200" cap="none" spc="0" normalizeH="0" baseline="0" noProof="0">
                <a:ln>
                  <a:noFill/>
                </a:ln>
                <a:solidFill>
                  <a:schemeClr val="bg2"/>
                </a:solidFill>
                <a:effectLst/>
                <a:uLnTx/>
                <a:uFillTx/>
                <a:latin typeface="Avenir Next LT Pro" panose="020B0504020202020204" pitchFamily="34" charset="0"/>
                <a:ea typeface="+mn-ea"/>
                <a:cs typeface="+mn-cs"/>
              </a:rPr>
              <a:t> Kasih!</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4400" b="0" i="0" u="none" strike="noStrike" kern="1200" cap="none" spc="0" normalizeH="0" baseline="0" noProof="0">
                <a:ln>
                  <a:noFill/>
                </a:ln>
                <a:solidFill>
                  <a:schemeClr val="bg2"/>
                </a:solidFill>
                <a:effectLst/>
                <a:uLnTx/>
                <a:uFillTx/>
                <a:latin typeface="Avenir Next LT Pro" panose="020B0504020202020204" pitchFamily="34" charset="0"/>
                <a:ea typeface="+mn-ea"/>
                <a:cs typeface="+mn-cs"/>
              </a:rPr>
              <a:t>www.bps.go.id</a:t>
            </a:r>
            <a:endParaRPr kumimoji="0" lang="id-ID" sz="4400" b="0" i="0" u="none" strike="noStrike" kern="1200" cap="none" spc="0" normalizeH="0" baseline="0" noProof="0">
              <a:ln>
                <a:noFill/>
              </a:ln>
              <a:solidFill>
                <a:schemeClr val="bg2"/>
              </a:solidFill>
              <a:effectLst/>
              <a:uLnTx/>
              <a:uFillTx/>
              <a:latin typeface="Avenir Next LT Pro" panose="020B0504020202020204" pitchFamily="34" charset="0"/>
              <a:ea typeface="+mn-ea"/>
              <a:cs typeface="+mn-cs"/>
            </a:endParaRPr>
          </a:p>
        </p:txBody>
      </p:sp>
      <p:grpSp>
        <p:nvGrpSpPr>
          <p:cNvPr id="5" name="组合 5">
            <a:extLst>
              <a:ext uri="{FF2B5EF4-FFF2-40B4-BE49-F238E27FC236}">
                <a16:creationId xmlns:a16="http://schemas.microsoft.com/office/drawing/2014/main" id="{45643255-3AA6-BC89-910E-505F0D48C43B}"/>
              </a:ext>
            </a:extLst>
          </p:cNvPr>
          <p:cNvGrpSpPr/>
          <p:nvPr userDrawn="1"/>
        </p:nvGrpSpPr>
        <p:grpSpPr>
          <a:xfrm rot="10800000">
            <a:off x="5659164" y="3671957"/>
            <a:ext cx="876848" cy="110431"/>
            <a:chOff x="7325756" y="6126083"/>
            <a:chExt cx="812214" cy="102290"/>
          </a:xfrm>
          <a:solidFill>
            <a:schemeClr val="bg1"/>
          </a:solidFill>
        </p:grpSpPr>
        <p:sp>
          <p:nvSpPr>
            <p:cNvPr id="6" name="椭圆 6">
              <a:extLst>
                <a:ext uri="{FF2B5EF4-FFF2-40B4-BE49-F238E27FC236}">
                  <a16:creationId xmlns:a16="http://schemas.microsoft.com/office/drawing/2014/main" id="{9739DB8B-BC83-3371-90BC-1FF807EAD931}"/>
                </a:ext>
              </a:extLst>
            </p:cNvPr>
            <p:cNvSpPr/>
            <p:nvPr/>
          </p:nvSpPr>
          <p:spPr>
            <a:xfrm>
              <a:off x="7325756" y="6126083"/>
              <a:ext cx="102290" cy="1022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9" name="椭圆 7">
              <a:extLst>
                <a:ext uri="{FF2B5EF4-FFF2-40B4-BE49-F238E27FC236}">
                  <a16:creationId xmlns:a16="http://schemas.microsoft.com/office/drawing/2014/main" id="{6A78F6D7-18FA-C649-6F09-71D48F3711C6}"/>
                </a:ext>
              </a:extLst>
            </p:cNvPr>
            <p:cNvSpPr/>
            <p:nvPr/>
          </p:nvSpPr>
          <p:spPr>
            <a:xfrm>
              <a:off x="8035680" y="6126083"/>
              <a:ext cx="102290" cy="1022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11" name="椭圆 8">
              <a:extLst>
                <a:ext uri="{FF2B5EF4-FFF2-40B4-BE49-F238E27FC236}">
                  <a16:creationId xmlns:a16="http://schemas.microsoft.com/office/drawing/2014/main" id="{A3AF4513-4CA6-5843-E05C-CC9CDA29D81D}"/>
                </a:ext>
              </a:extLst>
            </p:cNvPr>
            <p:cNvSpPr/>
            <p:nvPr/>
          </p:nvSpPr>
          <p:spPr>
            <a:xfrm>
              <a:off x="7503237"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13" name="椭圆 9">
              <a:extLst>
                <a:ext uri="{FF2B5EF4-FFF2-40B4-BE49-F238E27FC236}">
                  <a16:creationId xmlns:a16="http://schemas.microsoft.com/office/drawing/2014/main" id="{B8941DF7-2B45-D796-031E-D1C2207B7F8B}"/>
                </a:ext>
              </a:extLst>
            </p:cNvPr>
            <p:cNvSpPr/>
            <p:nvPr/>
          </p:nvSpPr>
          <p:spPr>
            <a:xfrm>
              <a:off x="7680718"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14" name="椭圆 10">
              <a:extLst>
                <a:ext uri="{FF2B5EF4-FFF2-40B4-BE49-F238E27FC236}">
                  <a16:creationId xmlns:a16="http://schemas.microsoft.com/office/drawing/2014/main" id="{94148B93-7A2C-55DC-5E85-34F9680B24B2}"/>
                </a:ext>
              </a:extLst>
            </p:cNvPr>
            <p:cNvSpPr/>
            <p:nvPr/>
          </p:nvSpPr>
          <p:spPr>
            <a:xfrm>
              <a:off x="7858199"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grpSp>
      <p:grpSp>
        <p:nvGrpSpPr>
          <p:cNvPr id="17" name="Group 16">
            <a:extLst>
              <a:ext uri="{FF2B5EF4-FFF2-40B4-BE49-F238E27FC236}">
                <a16:creationId xmlns:a16="http://schemas.microsoft.com/office/drawing/2014/main" id="{2B124607-2B2B-E049-4967-7B95CF5B7D56}"/>
              </a:ext>
            </a:extLst>
          </p:cNvPr>
          <p:cNvGrpSpPr/>
          <p:nvPr userDrawn="1"/>
        </p:nvGrpSpPr>
        <p:grpSpPr>
          <a:xfrm>
            <a:off x="94903" y="10273"/>
            <a:ext cx="2652903" cy="908535"/>
            <a:chOff x="110825" y="8809"/>
            <a:chExt cx="3271581" cy="1116936"/>
          </a:xfrm>
        </p:grpSpPr>
        <p:pic>
          <p:nvPicPr>
            <p:cNvPr id="18" name="Picture 17">
              <a:extLst>
                <a:ext uri="{FF2B5EF4-FFF2-40B4-BE49-F238E27FC236}">
                  <a16:creationId xmlns:a16="http://schemas.microsoft.com/office/drawing/2014/main" id="{BE301C6B-4DF3-19F4-A4DE-6886EB885321}"/>
                </a:ext>
              </a:extLst>
            </p:cNvPr>
            <p:cNvPicPr>
              <a:picLocks noChangeAspect="1"/>
            </p:cNvPicPr>
            <p:nvPr/>
          </p:nvPicPr>
          <p:blipFill rotWithShape="1">
            <a:blip r:embed="rId3">
              <a:biLevel thresh="25000"/>
            </a:blip>
            <a:srcRect r="71752"/>
            <a:stretch/>
          </p:blipFill>
          <p:spPr>
            <a:xfrm>
              <a:off x="110825" y="8809"/>
              <a:ext cx="924156" cy="1108127"/>
            </a:xfrm>
            <a:prstGeom prst="rect">
              <a:avLst/>
            </a:prstGeom>
          </p:spPr>
        </p:pic>
        <p:pic>
          <p:nvPicPr>
            <p:cNvPr id="19" name="Picture 18">
              <a:extLst>
                <a:ext uri="{FF2B5EF4-FFF2-40B4-BE49-F238E27FC236}">
                  <a16:creationId xmlns:a16="http://schemas.microsoft.com/office/drawing/2014/main" id="{5B956251-1740-791D-B1BC-A830944A549D}"/>
                </a:ext>
              </a:extLst>
            </p:cNvPr>
            <p:cNvPicPr>
              <a:picLocks noChangeAspect="1"/>
            </p:cNvPicPr>
            <p:nvPr/>
          </p:nvPicPr>
          <p:blipFill rotWithShape="1">
            <a:blip r:embed="rId4"/>
            <a:srcRect l="28248"/>
            <a:stretch/>
          </p:blipFill>
          <p:spPr>
            <a:xfrm>
              <a:off x="1034981" y="17617"/>
              <a:ext cx="2347425" cy="1108128"/>
            </a:xfrm>
            <a:prstGeom prst="rect">
              <a:avLst/>
            </a:prstGeom>
          </p:spPr>
        </p:pic>
      </p:grpSp>
    </p:spTree>
    <p:extLst>
      <p:ext uri="{BB962C8B-B14F-4D97-AF65-F5344CB8AC3E}">
        <p14:creationId xmlns:p14="http://schemas.microsoft.com/office/powerpoint/2010/main" val="27481719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Penutup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BBC6E1-D5DA-A054-65EB-2AFFA75076A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8082" t="465" r="4086" b="11445"/>
          <a:stretch/>
        </p:blipFill>
        <p:spPr>
          <a:xfrm>
            <a:off x="0" y="-17212"/>
            <a:ext cx="12192000" cy="6875212"/>
          </a:xfrm>
          <a:prstGeom prst="rect">
            <a:avLst/>
          </a:prstGeom>
        </p:spPr>
      </p:pic>
      <p:sp>
        <p:nvSpPr>
          <p:cNvPr id="3" name="Rectangle 2">
            <a:extLst>
              <a:ext uri="{FF2B5EF4-FFF2-40B4-BE49-F238E27FC236}">
                <a16:creationId xmlns:a16="http://schemas.microsoft.com/office/drawing/2014/main" id="{1E6B5D50-A3F9-77AC-8057-B462EF72EBB9}"/>
              </a:ext>
            </a:extLst>
          </p:cNvPr>
          <p:cNvSpPr/>
          <p:nvPr userDrawn="1"/>
        </p:nvSpPr>
        <p:spPr>
          <a:xfrm rot="10800000">
            <a:off x="-12912" y="-17212"/>
            <a:ext cx="12192001" cy="6875212"/>
          </a:xfrm>
          <a:prstGeom prst="rect">
            <a:avLst/>
          </a:prstGeom>
          <a:gradFill>
            <a:gsLst>
              <a:gs pos="0">
                <a:schemeClr val="accent4">
                  <a:alpha val="23000"/>
                </a:schemeClr>
              </a:gs>
              <a:gs pos="85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0E19B71-45CC-8440-30A8-A66608F37C3B}"/>
              </a:ext>
            </a:extLst>
          </p:cNvPr>
          <p:cNvSpPr/>
          <p:nvPr userDrawn="1"/>
        </p:nvSpPr>
        <p:spPr>
          <a:xfrm>
            <a:off x="2719387" y="1806721"/>
            <a:ext cx="6756401" cy="1623073"/>
          </a:xfrm>
          <a:prstGeom prst="rect">
            <a:avLst/>
          </a:prstGeom>
        </p:spPr>
        <p:txBody>
          <a:bodyPr wrap="none"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0" b="1" i="1" u="none" strike="noStrike" kern="1200" cap="none" spc="0" normalizeH="0" baseline="0" noProof="0" err="1">
                <a:ln>
                  <a:noFill/>
                </a:ln>
                <a:solidFill>
                  <a:schemeClr val="bg1"/>
                </a:solidFill>
                <a:effectLst/>
                <a:uLnTx/>
                <a:uFillTx/>
                <a:latin typeface="Avenir Next LT Pro" panose="020B0504020202020204" pitchFamily="34" charset="0"/>
                <a:ea typeface="+mn-ea"/>
                <a:cs typeface="+mn-cs"/>
              </a:rPr>
              <a:t>Terima</a:t>
            </a:r>
            <a:r>
              <a:rPr kumimoji="0" lang="en-US" sz="8000" b="1" i="1" u="none" strike="noStrike" kern="1200" cap="none" spc="0" normalizeH="0" baseline="0" noProof="0">
                <a:ln>
                  <a:noFill/>
                </a:ln>
                <a:solidFill>
                  <a:schemeClr val="bg1"/>
                </a:solidFill>
                <a:effectLst/>
                <a:uLnTx/>
                <a:uFillTx/>
                <a:latin typeface="Avenir Next LT Pro" panose="020B0504020202020204" pitchFamily="34" charset="0"/>
                <a:ea typeface="+mn-ea"/>
                <a:cs typeface="+mn-cs"/>
              </a:rPr>
              <a:t> Kasih!</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4400" b="0" i="0" u="none" strike="noStrike" kern="1200" cap="none" spc="0" normalizeH="0" baseline="0" noProof="0">
                <a:ln>
                  <a:noFill/>
                </a:ln>
                <a:solidFill>
                  <a:schemeClr val="bg1"/>
                </a:solidFill>
                <a:effectLst/>
                <a:uLnTx/>
                <a:uFillTx/>
                <a:latin typeface="Avenir Next LT Pro" panose="020B0504020202020204" pitchFamily="34" charset="0"/>
                <a:ea typeface="+mn-ea"/>
                <a:cs typeface="+mn-cs"/>
              </a:rPr>
              <a:t>www.bps.go.id</a:t>
            </a:r>
            <a:endParaRPr kumimoji="0" lang="id-ID" sz="4400" b="0" i="0" u="none" strike="noStrike" kern="1200" cap="none" spc="0" normalizeH="0" baseline="0" noProof="0">
              <a:ln>
                <a:noFill/>
              </a:ln>
              <a:solidFill>
                <a:schemeClr val="bg1"/>
              </a:solidFill>
              <a:effectLst/>
              <a:uLnTx/>
              <a:uFillTx/>
              <a:latin typeface="Avenir Next LT Pro" panose="020B0504020202020204" pitchFamily="34" charset="0"/>
              <a:ea typeface="+mn-ea"/>
              <a:cs typeface="+mn-cs"/>
            </a:endParaRPr>
          </a:p>
        </p:txBody>
      </p:sp>
      <p:grpSp>
        <p:nvGrpSpPr>
          <p:cNvPr id="5" name="组合 5">
            <a:extLst>
              <a:ext uri="{FF2B5EF4-FFF2-40B4-BE49-F238E27FC236}">
                <a16:creationId xmlns:a16="http://schemas.microsoft.com/office/drawing/2014/main" id="{45643255-3AA6-BC89-910E-505F0D48C43B}"/>
              </a:ext>
            </a:extLst>
          </p:cNvPr>
          <p:cNvGrpSpPr/>
          <p:nvPr userDrawn="1"/>
        </p:nvGrpSpPr>
        <p:grpSpPr>
          <a:xfrm rot="10800000">
            <a:off x="5659164" y="3671957"/>
            <a:ext cx="876848" cy="110431"/>
            <a:chOff x="7325756" y="6126083"/>
            <a:chExt cx="812214" cy="102290"/>
          </a:xfrm>
          <a:solidFill>
            <a:schemeClr val="bg1"/>
          </a:solidFill>
        </p:grpSpPr>
        <p:sp>
          <p:nvSpPr>
            <p:cNvPr id="6" name="椭圆 6">
              <a:extLst>
                <a:ext uri="{FF2B5EF4-FFF2-40B4-BE49-F238E27FC236}">
                  <a16:creationId xmlns:a16="http://schemas.microsoft.com/office/drawing/2014/main" id="{9739DB8B-BC83-3371-90BC-1FF807EAD931}"/>
                </a:ext>
              </a:extLst>
            </p:cNvPr>
            <p:cNvSpPr/>
            <p:nvPr/>
          </p:nvSpPr>
          <p:spPr>
            <a:xfrm>
              <a:off x="7325756" y="6126083"/>
              <a:ext cx="102290" cy="1022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9" name="椭圆 7">
              <a:extLst>
                <a:ext uri="{FF2B5EF4-FFF2-40B4-BE49-F238E27FC236}">
                  <a16:creationId xmlns:a16="http://schemas.microsoft.com/office/drawing/2014/main" id="{6A78F6D7-18FA-C649-6F09-71D48F3711C6}"/>
                </a:ext>
              </a:extLst>
            </p:cNvPr>
            <p:cNvSpPr/>
            <p:nvPr/>
          </p:nvSpPr>
          <p:spPr>
            <a:xfrm>
              <a:off x="8035680" y="6126083"/>
              <a:ext cx="102290" cy="1022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11" name="椭圆 8">
              <a:extLst>
                <a:ext uri="{FF2B5EF4-FFF2-40B4-BE49-F238E27FC236}">
                  <a16:creationId xmlns:a16="http://schemas.microsoft.com/office/drawing/2014/main" id="{A3AF4513-4CA6-5843-E05C-CC9CDA29D81D}"/>
                </a:ext>
              </a:extLst>
            </p:cNvPr>
            <p:cNvSpPr/>
            <p:nvPr/>
          </p:nvSpPr>
          <p:spPr>
            <a:xfrm>
              <a:off x="7503237"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13" name="椭圆 9">
              <a:extLst>
                <a:ext uri="{FF2B5EF4-FFF2-40B4-BE49-F238E27FC236}">
                  <a16:creationId xmlns:a16="http://schemas.microsoft.com/office/drawing/2014/main" id="{B8941DF7-2B45-D796-031E-D1C2207B7F8B}"/>
                </a:ext>
              </a:extLst>
            </p:cNvPr>
            <p:cNvSpPr/>
            <p:nvPr/>
          </p:nvSpPr>
          <p:spPr>
            <a:xfrm>
              <a:off x="7680718"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14" name="椭圆 10">
              <a:extLst>
                <a:ext uri="{FF2B5EF4-FFF2-40B4-BE49-F238E27FC236}">
                  <a16:creationId xmlns:a16="http://schemas.microsoft.com/office/drawing/2014/main" id="{94148B93-7A2C-55DC-5E85-34F9680B24B2}"/>
                </a:ext>
              </a:extLst>
            </p:cNvPr>
            <p:cNvSpPr/>
            <p:nvPr/>
          </p:nvSpPr>
          <p:spPr>
            <a:xfrm>
              <a:off x="7858199" y="6126083"/>
              <a:ext cx="102290" cy="10229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grpSp>
      <p:grpSp>
        <p:nvGrpSpPr>
          <p:cNvPr id="17" name="Group 16">
            <a:extLst>
              <a:ext uri="{FF2B5EF4-FFF2-40B4-BE49-F238E27FC236}">
                <a16:creationId xmlns:a16="http://schemas.microsoft.com/office/drawing/2014/main" id="{2B124607-2B2B-E049-4967-7B95CF5B7D56}"/>
              </a:ext>
            </a:extLst>
          </p:cNvPr>
          <p:cNvGrpSpPr/>
          <p:nvPr userDrawn="1"/>
        </p:nvGrpSpPr>
        <p:grpSpPr>
          <a:xfrm>
            <a:off x="94903" y="10273"/>
            <a:ext cx="2652903" cy="908535"/>
            <a:chOff x="110825" y="8809"/>
            <a:chExt cx="3271581" cy="1116936"/>
          </a:xfrm>
        </p:grpSpPr>
        <p:pic>
          <p:nvPicPr>
            <p:cNvPr id="18" name="Picture 17">
              <a:extLst>
                <a:ext uri="{FF2B5EF4-FFF2-40B4-BE49-F238E27FC236}">
                  <a16:creationId xmlns:a16="http://schemas.microsoft.com/office/drawing/2014/main" id="{BE301C6B-4DF3-19F4-A4DE-6886EB885321}"/>
                </a:ext>
              </a:extLst>
            </p:cNvPr>
            <p:cNvPicPr>
              <a:picLocks noChangeAspect="1"/>
            </p:cNvPicPr>
            <p:nvPr/>
          </p:nvPicPr>
          <p:blipFill rotWithShape="1">
            <a:blip r:embed="rId3">
              <a:biLevel thresh="25000"/>
            </a:blip>
            <a:srcRect r="71752"/>
            <a:stretch/>
          </p:blipFill>
          <p:spPr>
            <a:xfrm>
              <a:off x="110825" y="8809"/>
              <a:ext cx="924156" cy="1108127"/>
            </a:xfrm>
            <a:prstGeom prst="rect">
              <a:avLst/>
            </a:prstGeom>
          </p:spPr>
        </p:pic>
        <p:pic>
          <p:nvPicPr>
            <p:cNvPr id="19" name="Picture 18">
              <a:extLst>
                <a:ext uri="{FF2B5EF4-FFF2-40B4-BE49-F238E27FC236}">
                  <a16:creationId xmlns:a16="http://schemas.microsoft.com/office/drawing/2014/main" id="{5B956251-1740-791D-B1BC-A830944A549D}"/>
                </a:ext>
              </a:extLst>
            </p:cNvPr>
            <p:cNvPicPr>
              <a:picLocks noChangeAspect="1"/>
            </p:cNvPicPr>
            <p:nvPr/>
          </p:nvPicPr>
          <p:blipFill rotWithShape="1">
            <a:blip r:embed="rId4"/>
            <a:srcRect l="28248"/>
            <a:stretch/>
          </p:blipFill>
          <p:spPr>
            <a:xfrm>
              <a:off x="1034981" y="17617"/>
              <a:ext cx="2347425" cy="1108128"/>
            </a:xfrm>
            <a:prstGeom prst="rect">
              <a:avLst/>
            </a:prstGeom>
          </p:spPr>
        </p:pic>
      </p:grpSp>
    </p:spTree>
    <p:extLst>
      <p:ext uri="{BB962C8B-B14F-4D97-AF65-F5344CB8AC3E}">
        <p14:creationId xmlns:p14="http://schemas.microsoft.com/office/powerpoint/2010/main" val="3049972752"/>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3_Design Blue">
    <p:bg>
      <p:bgPr>
        <a:solidFill>
          <a:srgbClr val="FFFFFF"/>
        </a:solidFill>
        <a:effectLst/>
      </p:bgPr>
    </p:bg>
    <p:spTree>
      <p:nvGrpSpPr>
        <p:cNvPr id="1" name=""/>
        <p:cNvGrpSpPr/>
        <p:nvPr/>
      </p:nvGrpSpPr>
      <p:grpSpPr>
        <a:xfrm>
          <a:off x="0" y="0"/>
          <a:ext cx="0" cy="0"/>
          <a:chOff x="0" y="0"/>
          <a:chExt cx="0" cy="0"/>
        </a:xfrm>
      </p:grpSpPr>
      <p:pic>
        <p:nvPicPr>
          <p:cNvPr id="8" name="Google Shape;600;p29">
            <a:extLst>
              <a:ext uri="{FF2B5EF4-FFF2-40B4-BE49-F238E27FC236}">
                <a16:creationId xmlns:a16="http://schemas.microsoft.com/office/drawing/2014/main" id="{E9C82781-58B7-E6E3-1C3F-5ABEF21CCBA2}"/>
              </a:ext>
            </a:extLst>
          </p:cNvPr>
          <p:cNvPicPr preferRelativeResize="0"/>
          <p:nvPr userDrawn="1"/>
        </p:nvPicPr>
        <p:blipFill>
          <a:blip r:embed="rId2"/>
          <a:srcRect t="4315" b="4315"/>
          <a:stretch/>
        </p:blipFill>
        <p:spPr>
          <a:xfrm>
            <a:off x="0" y="1"/>
            <a:ext cx="12195175" cy="6859588"/>
          </a:xfrm>
          <a:prstGeom prst="rect">
            <a:avLst/>
          </a:prstGeom>
          <a:noFill/>
          <a:ln>
            <a:noFill/>
          </a:ln>
        </p:spPr>
      </p:pic>
      <p:sp>
        <p:nvSpPr>
          <p:cNvPr id="3" name="Google Shape;251;p3">
            <a:extLst>
              <a:ext uri="{FF2B5EF4-FFF2-40B4-BE49-F238E27FC236}">
                <a16:creationId xmlns:a16="http://schemas.microsoft.com/office/drawing/2014/main" id="{3A259341-7350-00CD-A3AE-88DE40872FCA}"/>
              </a:ext>
            </a:extLst>
          </p:cNvPr>
          <p:cNvSpPr/>
          <p:nvPr userDrawn="1"/>
        </p:nvSpPr>
        <p:spPr>
          <a:xfrm>
            <a:off x="0" y="1"/>
            <a:ext cx="12195175" cy="6859587"/>
          </a:xfrm>
          <a:prstGeom prst="rect">
            <a:avLst/>
          </a:prstGeom>
          <a:gradFill>
            <a:gsLst>
              <a:gs pos="0">
                <a:srgbClr val="FFF0C2"/>
              </a:gs>
              <a:gs pos="4000">
                <a:srgbClr val="FFF0C2"/>
              </a:gs>
              <a:gs pos="79000">
                <a:srgbClr val="F08619">
                  <a:alpha val="71764"/>
                </a:srgbClr>
              </a:gs>
              <a:gs pos="100000">
                <a:srgbClr val="BA3F02"/>
              </a:gs>
            </a:gsLst>
            <a:lin ang="5400000" scaled="0"/>
          </a:gradFill>
          <a:ln>
            <a:noFill/>
          </a:ln>
        </p:spPr>
        <p:txBody>
          <a:bodyPr spcFirstLastPara="1" wrap="square" lIns="91446" tIns="45711" rIns="91446" bIns="45711" anchor="ctr" anchorCtr="0">
            <a:noAutofit/>
          </a:bodyPr>
          <a:lstStyle/>
          <a:p>
            <a:pPr marL="0" marR="0" lvl="0" indent="0" algn="ctr" rtl="0">
              <a:lnSpc>
                <a:spcPct val="100000"/>
              </a:lnSpc>
              <a:spcBef>
                <a:spcPts val="0"/>
              </a:spcBef>
              <a:spcAft>
                <a:spcPts val="0"/>
              </a:spcAft>
              <a:buNone/>
            </a:pPr>
            <a:endParaRPr sz="2098" b="0" i="0" u="none" strike="noStrike" cap="none">
              <a:solidFill>
                <a:schemeClr val="lt1"/>
              </a:solidFill>
              <a:latin typeface="Arial"/>
              <a:ea typeface="Arial"/>
              <a:cs typeface="Arial"/>
              <a:sym typeface="Arial"/>
            </a:endParaRPr>
          </a:p>
        </p:txBody>
      </p:sp>
      <p:sp>
        <p:nvSpPr>
          <p:cNvPr id="10" name="Google Shape;602;p29">
            <a:extLst>
              <a:ext uri="{FF2B5EF4-FFF2-40B4-BE49-F238E27FC236}">
                <a16:creationId xmlns:a16="http://schemas.microsoft.com/office/drawing/2014/main" id="{C79F1986-220A-0713-FC9A-189F9720652B}"/>
              </a:ext>
            </a:extLst>
          </p:cNvPr>
          <p:cNvSpPr/>
          <p:nvPr userDrawn="1"/>
        </p:nvSpPr>
        <p:spPr>
          <a:xfrm>
            <a:off x="6097588" y="5004266"/>
            <a:ext cx="5608315" cy="831148"/>
          </a:xfrm>
          <a:prstGeom prst="rect">
            <a:avLst/>
          </a:prstGeom>
          <a:noFill/>
          <a:ln>
            <a:noFill/>
          </a:ln>
        </p:spPr>
        <p:txBody>
          <a:bodyPr spcFirstLastPara="1" wrap="square" lIns="91446" tIns="45711" rIns="91446" bIns="45711" anchor="ctr" anchorCtr="0">
            <a:spAutoFit/>
          </a:bodyPr>
          <a:lstStyle/>
          <a:p>
            <a:pPr marL="0" marR="0" lvl="0" indent="0" algn="ctr" defTabSz="914583" rtl="0" eaLnBrk="1" fontAlgn="auto" latinLnBrk="0" hangingPunct="1">
              <a:lnSpc>
                <a:spcPct val="80000"/>
              </a:lnSpc>
              <a:spcBef>
                <a:spcPts val="0"/>
              </a:spcBef>
              <a:spcAft>
                <a:spcPts val="0"/>
              </a:spcAft>
              <a:buClr>
                <a:srgbClr val="7F6000"/>
              </a:buClr>
              <a:buSzPts val="8000"/>
              <a:buFont typeface="Arial"/>
              <a:buNone/>
              <a:tabLst/>
              <a:defRPr/>
            </a:pPr>
            <a:r>
              <a:rPr kumimoji="0" lang="en-US" sz="6001" b="1" i="1" u="none" strike="noStrike" kern="1200" cap="none" spc="0" normalizeH="0" baseline="0" noProof="0">
                <a:ln>
                  <a:noFill/>
                </a:ln>
                <a:solidFill>
                  <a:srgbClr val="FFFFFF"/>
                </a:solidFill>
                <a:effectLst/>
                <a:uLnTx/>
                <a:uFillTx/>
                <a:latin typeface="Calibri"/>
                <a:ea typeface="Calibri"/>
                <a:cs typeface="Calibri"/>
                <a:sym typeface="Calibri"/>
              </a:rPr>
              <a:t>Terima Kasih</a:t>
            </a:r>
            <a:endParaRPr kumimoji="0"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1" name="Google Shape;603;p29">
            <a:extLst>
              <a:ext uri="{FF2B5EF4-FFF2-40B4-BE49-F238E27FC236}">
                <a16:creationId xmlns:a16="http://schemas.microsoft.com/office/drawing/2014/main" id="{B679F2B5-82D2-B0AF-5250-BCB52E0F4C63}"/>
              </a:ext>
            </a:extLst>
          </p:cNvPr>
          <p:cNvGrpSpPr/>
          <p:nvPr userDrawn="1"/>
        </p:nvGrpSpPr>
        <p:grpSpPr>
          <a:xfrm rot="10800000">
            <a:off x="8518437" y="5920837"/>
            <a:ext cx="877078" cy="110457"/>
            <a:chOff x="7325756" y="6126083"/>
            <a:chExt cx="812214" cy="102290"/>
          </a:xfrm>
          <a:solidFill>
            <a:srgbClr val="FFFFFF"/>
          </a:solidFill>
        </p:grpSpPr>
        <p:sp>
          <p:nvSpPr>
            <p:cNvPr id="12" name="Google Shape;604;p29">
              <a:extLst>
                <a:ext uri="{FF2B5EF4-FFF2-40B4-BE49-F238E27FC236}">
                  <a16:creationId xmlns:a16="http://schemas.microsoft.com/office/drawing/2014/main" id="{C1661CE3-9828-3E33-5E55-80A4A73AF197}"/>
                </a:ext>
              </a:extLst>
            </p:cNvPr>
            <p:cNvSpPr/>
            <p:nvPr/>
          </p:nvSpPr>
          <p:spPr>
            <a:xfrm>
              <a:off x="7325756" y="6126083"/>
              <a:ext cx="102290" cy="102290"/>
            </a:xfrm>
            <a:prstGeom prst="ellipse">
              <a:avLst/>
            </a:prstGeom>
            <a:grpFill/>
            <a:ln>
              <a:noFill/>
            </a:ln>
          </p:spPr>
          <p:txBody>
            <a:bodyPr spcFirstLastPara="1" wrap="square" lIns="91425" tIns="45700" rIns="91425" bIns="45700" anchor="ctr" anchorCtr="0">
              <a:noAutofit/>
            </a:bodyPr>
            <a:lstStyle/>
            <a:p>
              <a:pPr marL="0" marR="0" lvl="0" indent="0" algn="ctr" defTabSz="914583" rtl="0" eaLnBrk="1" fontAlgn="auto" latinLnBrk="0" hangingPunct="1">
                <a:lnSpc>
                  <a:spcPct val="100000"/>
                </a:lnSpc>
                <a:spcBef>
                  <a:spcPts val="0"/>
                </a:spcBef>
                <a:spcAft>
                  <a:spcPts val="0"/>
                </a:spcAft>
                <a:buClr>
                  <a:prstClr val="white"/>
                </a:buClr>
                <a:buSzPts val="1800"/>
                <a:buFont typeface="Arial"/>
                <a:buNone/>
                <a:tabLst/>
                <a:defRPr/>
              </a:pPr>
              <a:endParaRPr kumimoji="0" sz="12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13" name="Google Shape;605;p29">
              <a:extLst>
                <a:ext uri="{FF2B5EF4-FFF2-40B4-BE49-F238E27FC236}">
                  <a16:creationId xmlns:a16="http://schemas.microsoft.com/office/drawing/2014/main" id="{89908FB0-D22B-5531-47C6-1AB94B42C04E}"/>
                </a:ext>
              </a:extLst>
            </p:cNvPr>
            <p:cNvSpPr/>
            <p:nvPr/>
          </p:nvSpPr>
          <p:spPr>
            <a:xfrm>
              <a:off x="8035680" y="6126083"/>
              <a:ext cx="102290" cy="102290"/>
            </a:xfrm>
            <a:prstGeom prst="ellipse">
              <a:avLst/>
            </a:prstGeom>
            <a:grpFill/>
            <a:ln>
              <a:noFill/>
            </a:ln>
          </p:spPr>
          <p:txBody>
            <a:bodyPr spcFirstLastPara="1" wrap="square" lIns="91425" tIns="45700" rIns="91425" bIns="45700" anchor="ctr" anchorCtr="0">
              <a:noAutofit/>
            </a:bodyPr>
            <a:lstStyle/>
            <a:p>
              <a:pPr marL="0" marR="0" lvl="0" indent="0" algn="ctr" defTabSz="914583" rtl="0" eaLnBrk="1" fontAlgn="auto" latinLnBrk="0" hangingPunct="1">
                <a:lnSpc>
                  <a:spcPct val="100000"/>
                </a:lnSpc>
                <a:spcBef>
                  <a:spcPts val="0"/>
                </a:spcBef>
                <a:spcAft>
                  <a:spcPts val="0"/>
                </a:spcAft>
                <a:buClr>
                  <a:prstClr val="white"/>
                </a:buClr>
                <a:buSzPts val="1800"/>
                <a:buFont typeface="Arial"/>
                <a:buNone/>
                <a:tabLst/>
                <a:defRPr/>
              </a:pPr>
              <a:endParaRPr kumimoji="0" sz="12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14" name="Google Shape;606;p29">
              <a:extLst>
                <a:ext uri="{FF2B5EF4-FFF2-40B4-BE49-F238E27FC236}">
                  <a16:creationId xmlns:a16="http://schemas.microsoft.com/office/drawing/2014/main" id="{84B19A18-329C-3CA1-C8D8-659C6A04BA17}"/>
                </a:ext>
              </a:extLst>
            </p:cNvPr>
            <p:cNvSpPr/>
            <p:nvPr/>
          </p:nvSpPr>
          <p:spPr>
            <a:xfrm>
              <a:off x="7503237" y="6126083"/>
              <a:ext cx="102290" cy="102290"/>
            </a:xfrm>
            <a:prstGeom prst="ellipse">
              <a:avLst/>
            </a:prstGeom>
            <a:grpFill/>
            <a:ln>
              <a:noFill/>
            </a:ln>
          </p:spPr>
          <p:txBody>
            <a:bodyPr spcFirstLastPara="1" wrap="square" lIns="91425" tIns="45700" rIns="91425" bIns="45700" anchor="ctr" anchorCtr="0">
              <a:noAutofit/>
            </a:bodyPr>
            <a:lstStyle/>
            <a:p>
              <a:pPr marL="0" marR="0" lvl="0" indent="0" algn="ctr" defTabSz="914583" rtl="0" eaLnBrk="1" fontAlgn="auto" latinLnBrk="0" hangingPunct="1">
                <a:lnSpc>
                  <a:spcPct val="100000"/>
                </a:lnSpc>
                <a:spcBef>
                  <a:spcPts val="0"/>
                </a:spcBef>
                <a:spcAft>
                  <a:spcPts val="0"/>
                </a:spcAft>
                <a:buClr>
                  <a:prstClr val="white"/>
                </a:buClr>
                <a:buSzPts val="1800"/>
                <a:buFont typeface="Arial"/>
                <a:buNone/>
                <a:tabLst/>
                <a:defRPr/>
              </a:pPr>
              <a:endParaRPr kumimoji="0" sz="12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15" name="Google Shape;607;p29">
              <a:extLst>
                <a:ext uri="{FF2B5EF4-FFF2-40B4-BE49-F238E27FC236}">
                  <a16:creationId xmlns:a16="http://schemas.microsoft.com/office/drawing/2014/main" id="{8CFADEBC-6CC3-85E6-978E-D6034C1CC3D2}"/>
                </a:ext>
              </a:extLst>
            </p:cNvPr>
            <p:cNvSpPr/>
            <p:nvPr/>
          </p:nvSpPr>
          <p:spPr>
            <a:xfrm>
              <a:off x="7680718" y="6126083"/>
              <a:ext cx="102290" cy="102290"/>
            </a:xfrm>
            <a:prstGeom prst="ellipse">
              <a:avLst/>
            </a:prstGeom>
            <a:grpFill/>
            <a:ln>
              <a:noFill/>
            </a:ln>
          </p:spPr>
          <p:txBody>
            <a:bodyPr spcFirstLastPara="1" wrap="square" lIns="91425" tIns="45700" rIns="91425" bIns="45700" anchor="ctr" anchorCtr="0">
              <a:noAutofit/>
            </a:bodyPr>
            <a:lstStyle/>
            <a:p>
              <a:pPr marL="0" marR="0" lvl="0" indent="0" algn="ctr" defTabSz="914583" rtl="0" eaLnBrk="1" fontAlgn="auto" latinLnBrk="0" hangingPunct="1">
                <a:lnSpc>
                  <a:spcPct val="100000"/>
                </a:lnSpc>
                <a:spcBef>
                  <a:spcPts val="0"/>
                </a:spcBef>
                <a:spcAft>
                  <a:spcPts val="0"/>
                </a:spcAft>
                <a:buClr>
                  <a:prstClr val="white"/>
                </a:buClr>
                <a:buSzPts val="1800"/>
                <a:buFont typeface="Arial"/>
                <a:buNone/>
                <a:tabLst/>
                <a:defRPr/>
              </a:pPr>
              <a:endParaRPr kumimoji="0" sz="12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16" name="Google Shape;608;p29">
              <a:extLst>
                <a:ext uri="{FF2B5EF4-FFF2-40B4-BE49-F238E27FC236}">
                  <a16:creationId xmlns:a16="http://schemas.microsoft.com/office/drawing/2014/main" id="{9E38861A-6451-9147-ECE7-53FA75106722}"/>
                </a:ext>
              </a:extLst>
            </p:cNvPr>
            <p:cNvSpPr/>
            <p:nvPr/>
          </p:nvSpPr>
          <p:spPr>
            <a:xfrm>
              <a:off x="7858199" y="6126083"/>
              <a:ext cx="102290" cy="102290"/>
            </a:xfrm>
            <a:prstGeom prst="ellipse">
              <a:avLst/>
            </a:prstGeom>
            <a:grpFill/>
            <a:ln>
              <a:noFill/>
            </a:ln>
          </p:spPr>
          <p:txBody>
            <a:bodyPr spcFirstLastPara="1" wrap="square" lIns="91425" tIns="45700" rIns="91425" bIns="45700" anchor="ctr" anchorCtr="0">
              <a:noAutofit/>
            </a:bodyPr>
            <a:lstStyle/>
            <a:p>
              <a:pPr marL="0" marR="0" lvl="0" indent="0" algn="ctr" defTabSz="914583" rtl="0" eaLnBrk="1" fontAlgn="auto" latinLnBrk="0" hangingPunct="1">
                <a:lnSpc>
                  <a:spcPct val="100000"/>
                </a:lnSpc>
                <a:spcBef>
                  <a:spcPts val="0"/>
                </a:spcBef>
                <a:spcAft>
                  <a:spcPts val="0"/>
                </a:spcAft>
                <a:buClr>
                  <a:prstClr val="white"/>
                </a:buClr>
                <a:buSzPts val="1800"/>
                <a:buFont typeface="Arial"/>
                <a:buNone/>
                <a:tabLst/>
                <a:defRPr/>
              </a:pPr>
              <a:endParaRPr kumimoji="0" sz="1200" b="0" i="0" u="none" strike="noStrike" kern="1200" cap="none" spc="0" normalizeH="0" baseline="0" noProof="0">
                <a:ln>
                  <a:noFill/>
                </a:ln>
                <a:solidFill>
                  <a:srgbClr val="FFFFFF"/>
                </a:solidFill>
                <a:effectLst/>
                <a:uLnTx/>
                <a:uFillTx/>
                <a:latin typeface="Calibri"/>
                <a:ea typeface="Calibri"/>
                <a:cs typeface="Calibri"/>
                <a:sym typeface="Calibri"/>
              </a:endParaRPr>
            </a:p>
          </p:txBody>
        </p:sp>
      </p:grpSp>
      <p:sp>
        <p:nvSpPr>
          <p:cNvPr id="17" name="Google Shape;609;p29">
            <a:extLst>
              <a:ext uri="{FF2B5EF4-FFF2-40B4-BE49-F238E27FC236}">
                <a16:creationId xmlns:a16="http://schemas.microsoft.com/office/drawing/2014/main" id="{A85BE3E5-61AE-2595-209B-CD1A3B2FEC4B}"/>
              </a:ext>
            </a:extLst>
          </p:cNvPr>
          <p:cNvSpPr/>
          <p:nvPr userDrawn="1"/>
        </p:nvSpPr>
        <p:spPr>
          <a:xfrm>
            <a:off x="1" y="4025513"/>
            <a:ext cx="2828116" cy="2841242"/>
          </a:xfrm>
          <a:custGeom>
            <a:avLst/>
            <a:gdLst/>
            <a:ahLst/>
            <a:cxnLst/>
            <a:rect l="l" t="t" r="r" b="b"/>
            <a:pathLst>
              <a:path w="2827379" h="2833416" extrusionOk="0">
                <a:moveTo>
                  <a:pt x="24104" y="0"/>
                </a:moveTo>
                <a:cubicBezTo>
                  <a:pt x="515020" y="4184"/>
                  <a:pt x="1004848" y="136021"/>
                  <a:pt x="1441990" y="395072"/>
                </a:cubicBezTo>
                <a:cubicBezTo>
                  <a:pt x="2261631" y="880793"/>
                  <a:pt x="2777917" y="1743746"/>
                  <a:pt x="2824979" y="2686975"/>
                </a:cubicBezTo>
                <a:lnTo>
                  <a:pt x="2827379" y="2833416"/>
                </a:lnTo>
                <a:lnTo>
                  <a:pt x="2078203" y="2833416"/>
                </a:lnTo>
                <a:lnTo>
                  <a:pt x="2076417" y="2724448"/>
                </a:lnTo>
                <a:cubicBezTo>
                  <a:pt x="2041826" y="2031155"/>
                  <a:pt x="1662346" y="1396867"/>
                  <a:pt x="1059893" y="1039853"/>
                </a:cubicBezTo>
                <a:cubicBezTo>
                  <a:pt x="738585" y="849446"/>
                  <a:pt x="378551" y="752543"/>
                  <a:pt x="17718" y="749467"/>
                </a:cubicBezTo>
                <a:lnTo>
                  <a:pt x="0" y="749893"/>
                </a:lnTo>
                <a:lnTo>
                  <a:pt x="0" y="579"/>
                </a:lnTo>
                <a:close/>
              </a:path>
            </a:pathLst>
          </a:custGeom>
          <a:solidFill>
            <a:srgbClr val="FFF0C2"/>
          </a:solidFill>
          <a:ln>
            <a:noFill/>
          </a:ln>
        </p:spPr>
        <p:txBody>
          <a:bodyPr spcFirstLastPara="1" wrap="square" lIns="91446" tIns="45711" rIns="91446" bIns="45711" anchor="ctr" anchorCtr="0">
            <a:noAutofit/>
          </a:bodyPr>
          <a:lstStyle/>
          <a:p>
            <a:pPr marL="0" marR="0" lvl="0" indent="0" algn="ctr" defTabSz="914583" rtl="0" eaLnBrk="1" fontAlgn="auto" latinLnBrk="0" hangingPunct="1">
              <a:lnSpc>
                <a:spcPct val="100000"/>
              </a:lnSpc>
              <a:spcBef>
                <a:spcPts val="0"/>
              </a:spcBef>
              <a:spcAft>
                <a:spcPts val="0"/>
              </a:spcAft>
              <a:buClr>
                <a:prstClr val="white"/>
              </a:buClr>
              <a:buSzPts val="1800"/>
              <a:buFont typeface="Arial"/>
              <a:buNone/>
              <a:tabLst/>
              <a:defRPr/>
            </a:pPr>
            <a:endParaRPr kumimoji="0" sz="1800" b="0" i="0" u="none" strike="noStrike" kern="120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pic>
        <p:nvPicPr>
          <p:cNvPr id="20" name="Picture 6">
            <a:extLst>
              <a:ext uri="{FF2B5EF4-FFF2-40B4-BE49-F238E27FC236}">
                <a16:creationId xmlns:a16="http://schemas.microsoft.com/office/drawing/2014/main" id="{EFFECF4E-CCA5-8636-9A6D-A5BFE01CB2D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695526" y="260354"/>
            <a:ext cx="1170000" cy="468000"/>
          </a:xfrm>
          <a:prstGeom prst="rect">
            <a:avLst/>
          </a:prstGeom>
        </p:spPr>
      </p:pic>
      <p:grpSp>
        <p:nvGrpSpPr>
          <p:cNvPr id="21" name="Group 20">
            <a:extLst>
              <a:ext uri="{FF2B5EF4-FFF2-40B4-BE49-F238E27FC236}">
                <a16:creationId xmlns:a16="http://schemas.microsoft.com/office/drawing/2014/main" id="{2E77A087-ECB7-56BF-D689-B8DB9DECE4A0}"/>
              </a:ext>
            </a:extLst>
          </p:cNvPr>
          <p:cNvGrpSpPr>
            <a:grpSpLocks noChangeAspect="1"/>
          </p:cNvGrpSpPr>
          <p:nvPr userDrawn="1"/>
        </p:nvGrpSpPr>
        <p:grpSpPr>
          <a:xfrm>
            <a:off x="258185" y="264049"/>
            <a:ext cx="2434049" cy="460610"/>
            <a:chOff x="89771" y="2007276"/>
            <a:chExt cx="2857363" cy="540716"/>
          </a:xfrm>
        </p:grpSpPr>
        <p:pic>
          <p:nvPicPr>
            <p:cNvPr id="22" name="Picture 21" descr="A black background with blue text&#10;&#10;Description automatically generated">
              <a:extLst>
                <a:ext uri="{FF2B5EF4-FFF2-40B4-BE49-F238E27FC236}">
                  <a16:creationId xmlns:a16="http://schemas.microsoft.com/office/drawing/2014/main" id="{CD64325A-1E40-F7D1-FEA6-7B2C77C6CF18}"/>
                </a:ext>
              </a:extLst>
            </p:cNvPr>
            <p:cNvPicPr>
              <a:picLocks noChangeAspect="1"/>
            </p:cNvPicPr>
            <p:nvPr/>
          </p:nvPicPr>
          <p:blipFill>
            <a:blip r:embed="rId5"/>
            <a:srcRect t="22185" r="72326" b="22185"/>
            <a:stretch/>
          </p:blipFill>
          <p:spPr>
            <a:xfrm>
              <a:off x="89771" y="2007276"/>
              <a:ext cx="794149" cy="540716"/>
            </a:xfrm>
            <a:prstGeom prst="rect">
              <a:avLst/>
            </a:prstGeom>
          </p:spPr>
        </p:pic>
        <p:pic>
          <p:nvPicPr>
            <p:cNvPr id="23" name="Picture 22" descr="A black background with a black square&#10;&#10;Description automatically generated with medium confidence">
              <a:extLst>
                <a:ext uri="{FF2B5EF4-FFF2-40B4-BE49-F238E27FC236}">
                  <a16:creationId xmlns:a16="http://schemas.microsoft.com/office/drawing/2014/main" id="{F8508DC2-68D5-AF4E-4E0E-B0EF364DD995}"/>
                </a:ext>
              </a:extLst>
            </p:cNvPr>
            <p:cNvPicPr>
              <a:picLocks noChangeAspect="1"/>
            </p:cNvPicPr>
            <p:nvPr/>
          </p:nvPicPr>
          <p:blipFill>
            <a:blip r:embed="rId6"/>
            <a:srcRect l="28396" t="22185" r="430" b="22186"/>
            <a:stretch/>
          </p:blipFill>
          <p:spPr>
            <a:xfrm>
              <a:off x="904616" y="2007276"/>
              <a:ext cx="2042518" cy="540716"/>
            </a:xfrm>
            <a:prstGeom prst="rect">
              <a:avLst/>
            </a:prstGeom>
          </p:spPr>
        </p:pic>
      </p:grpSp>
    </p:spTree>
    <p:extLst>
      <p:ext uri="{BB962C8B-B14F-4D97-AF65-F5344CB8AC3E}">
        <p14:creationId xmlns:p14="http://schemas.microsoft.com/office/powerpoint/2010/main" val="1447190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3">
    <p:bg>
      <p:bgPr>
        <a:solidFill>
          <a:schemeClr val="bg1"/>
        </a:solidFill>
        <a:effectLst/>
      </p:bgPr>
    </p:bg>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43883CC1-6913-4748-8C44-ADD8A97DE94F}"/>
              </a:ext>
            </a:extLst>
          </p:cNvPr>
          <p:cNvSpPr>
            <a:spLocks noGrp="1"/>
          </p:cNvSpPr>
          <p:nvPr>
            <p:ph type="sldNum" sz="quarter" idx="12"/>
          </p:nvPr>
        </p:nvSpPr>
        <p:spPr>
          <a:xfrm>
            <a:off x="11777842" y="6548366"/>
            <a:ext cx="442740" cy="365210"/>
          </a:xfrm>
        </p:spPr>
        <p:txBody>
          <a:bodyPr/>
          <a:lstStyle>
            <a:lvl1pPr>
              <a:defRPr sz="1400">
                <a:solidFill>
                  <a:schemeClr val="accent2"/>
                </a:solidFill>
              </a:defRPr>
            </a:lvl1pPr>
          </a:lstStyle>
          <a:p>
            <a:pPr>
              <a:defRPr/>
            </a:pPr>
            <a:fld id="{A88EA908-BA59-4183-8648-53219FC00D5C}" type="slidenum">
              <a:rPr lang="en-AU" b="1" smtClean="0"/>
              <a:pPr>
                <a:defRPr/>
              </a:pPr>
              <a:t>‹#›</a:t>
            </a:fld>
            <a:endParaRPr lang="en-AU" b="1"/>
          </a:p>
        </p:txBody>
      </p:sp>
      <p:grpSp>
        <p:nvGrpSpPr>
          <p:cNvPr id="11" name="Group 10">
            <a:extLst>
              <a:ext uri="{FF2B5EF4-FFF2-40B4-BE49-F238E27FC236}">
                <a16:creationId xmlns:a16="http://schemas.microsoft.com/office/drawing/2014/main" id="{50443440-1EE7-F77D-73BD-0EC78626B075}"/>
              </a:ext>
            </a:extLst>
          </p:cNvPr>
          <p:cNvGrpSpPr/>
          <p:nvPr userDrawn="1"/>
        </p:nvGrpSpPr>
        <p:grpSpPr>
          <a:xfrm>
            <a:off x="-495971" y="0"/>
            <a:ext cx="252000" cy="2085385"/>
            <a:chOff x="7687331" y="1693846"/>
            <a:chExt cx="252000" cy="2085385"/>
          </a:xfrm>
        </p:grpSpPr>
        <p:sp>
          <p:nvSpPr>
            <p:cNvPr id="12" name="Rectangle: Rounded Corners 11">
              <a:extLst>
                <a:ext uri="{FF2B5EF4-FFF2-40B4-BE49-F238E27FC236}">
                  <a16:creationId xmlns:a16="http://schemas.microsoft.com/office/drawing/2014/main" id="{B0A4775F-9D1A-9171-1CE7-0CFD417438ED}"/>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13" name="Rectangle: Rounded Corners 12">
              <a:extLst>
                <a:ext uri="{FF2B5EF4-FFF2-40B4-BE49-F238E27FC236}">
                  <a16:creationId xmlns:a16="http://schemas.microsoft.com/office/drawing/2014/main" id="{09B11CB4-3913-33B4-BF71-02F39BAEB5FB}"/>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14" name="Rectangle: Rounded Corners 13">
              <a:extLst>
                <a:ext uri="{FF2B5EF4-FFF2-40B4-BE49-F238E27FC236}">
                  <a16:creationId xmlns:a16="http://schemas.microsoft.com/office/drawing/2014/main" id="{50521BD4-85E3-059B-691A-9A2C36F22056}"/>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15" name="Rectangle: Rounded Corners 14">
              <a:extLst>
                <a:ext uri="{FF2B5EF4-FFF2-40B4-BE49-F238E27FC236}">
                  <a16:creationId xmlns:a16="http://schemas.microsoft.com/office/drawing/2014/main" id="{D5A5EB62-9DB8-02F1-3FB7-E78202DFF671}"/>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16" name="Rectangle: Rounded Corners 15">
              <a:extLst>
                <a:ext uri="{FF2B5EF4-FFF2-40B4-BE49-F238E27FC236}">
                  <a16:creationId xmlns:a16="http://schemas.microsoft.com/office/drawing/2014/main" id="{FB752820-1B88-B696-4E61-4C6472CBD09C}"/>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17" name="Rectangle: Rounded Corners 16">
              <a:extLst>
                <a:ext uri="{FF2B5EF4-FFF2-40B4-BE49-F238E27FC236}">
                  <a16:creationId xmlns:a16="http://schemas.microsoft.com/office/drawing/2014/main" id="{907CC250-0261-F1BE-8E24-DCB9A6F0CA34}"/>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grpSp>
    </p:spTree>
    <p:extLst>
      <p:ext uri="{BB962C8B-B14F-4D97-AF65-F5344CB8AC3E}">
        <p14:creationId xmlns:p14="http://schemas.microsoft.com/office/powerpoint/2010/main" val="195542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63"/>
        <p:cNvGrpSpPr/>
        <p:nvPr/>
      </p:nvGrpSpPr>
      <p:grpSpPr>
        <a:xfrm>
          <a:off x="0" y="0"/>
          <a:ext cx="0" cy="0"/>
          <a:chOff x="0" y="0"/>
          <a:chExt cx="0" cy="0"/>
        </a:xfrm>
      </p:grpSpPr>
      <p:sp>
        <p:nvSpPr>
          <p:cNvPr id="264" name="Google Shape;264;p24"/>
          <p:cNvSpPr txBox="1">
            <a:spLocks noGrp="1"/>
          </p:cNvSpPr>
          <p:nvPr>
            <p:ph type="subTitle" idx="1"/>
          </p:nvPr>
        </p:nvSpPr>
        <p:spPr>
          <a:xfrm>
            <a:off x="952181" y="4242343"/>
            <a:ext cx="4266711" cy="965824"/>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rgbClr val="1F1B55"/>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5" name="Google Shape;265;p24"/>
          <p:cNvSpPr txBox="1">
            <a:spLocks noGrp="1"/>
          </p:cNvSpPr>
          <p:nvPr>
            <p:ph type="title"/>
          </p:nvPr>
        </p:nvSpPr>
        <p:spPr>
          <a:xfrm>
            <a:off x="952181" y="1176523"/>
            <a:ext cx="4266711" cy="293828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a:solidFill>
                  <a:srgbClr val="2B256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6" name="Google Shape;266;p24"/>
          <p:cNvSpPr>
            <a:spLocks noGrp="1"/>
          </p:cNvSpPr>
          <p:nvPr>
            <p:ph type="pic" idx="2"/>
          </p:nvPr>
        </p:nvSpPr>
        <p:spPr>
          <a:xfrm>
            <a:off x="5885011" y="721034"/>
            <a:ext cx="5145340" cy="5417654"/>
          </a:xfrm>
          <a:prstGeom prst="rect">
            <a:avLst/>
          </a:prstGeom>
          <a:noFill/>
          <a:ln>
            <a:noFill/>
          </a:ln>
        </p:spPr>
      </p:sp>
      <p:sp>
        <p:nvSpPr>
          <p:cNvPr id="267" name="Google Shape;267;p24"/>
          <p:cNvSpPr/>
          <p:nvPr/>
        </p:nvSpPr>
        <p:spPr>
          <a:xfrm rot="10800000" flipH="1">
            <a:off x="-639933" y="-609741"/>
            <a:ext cx="1752056" cy="3633641"/>
          </a:xfrm>
          <a:prstGeom prst="rtTriangle">
            <a:avLst/>
          </a:prstGeom>
          <a:solidFill>
            <a:srgbClr val="2B256B"/>
          </a:solidFill>
          <a:ln>
            <a:noFill/>
          </a:ln>
        </p:spPr>
        <p:txBody>
          <a:bodyPr spcFirstLastPara="1" wrap="square" lIns="121928" tIns="121928" rIns="121928" bIns="121928" anchor="ctr" anchorCtr="0">
            <a:noAutofit/>
          </a:bodyPr>
          <a:lstStyle/>
          <a:p>
            <a:pPr marL="0" lvl="0" indent="0" algn="l" rtl="0">
              <a:spcBef>
                <a:spcPts val="0"/>
              </a:spcBef>
              <a:spcAft>
                <a:spcPts val="0"/>
              </a:spcAft>
              <a:buNone/>
            </a:pPr>
            <a:endParaRPr sz="2801"/>
          </a:p>
        </p:txBody>
      </p:sp>
      <p:sp>
        <p:nvSpPr>
          <p:cNvPr id="268" name="Google Shape;268;p24"/>
          <p:cNvSpPr/>
          <p:nvPr/>
        </p:nvSpPr>
        <p:spPr>
          <a:xfrm>
            <a:off x="-639933" y="-773412"/>
            <a:ext cx="1974689" cy="3318898"/>
          </a:xfrm>
          <a:custGeom>
            <a:avLst/>
            <a:gdLst/>
            <a:ahLst/>
            <a:cxnLst/>
            <a:rect l="l" t="t" r="r" b="b"/>
            <a:pathLst>
              <a:path w="23143" h="38898" extrusionOk="0">
                <a:moveTo>
                  <a:pt x="19020" y="1"/>
                </a:moveTo>
                <a:lnTo>
                  <a:pt x="1" y="38898"/>
                </a:lnTo>
                <a:lnTo>
                  <a:pt x="4123" y="38898"/>
                </a:lnTo>
                <a:lnTo>
                  <a:pt x="23142" y="1"/>
                </a:lnTo>
                <a:close/>
              </a:path>
            </a:pathLst>
          </a:custGeom>
          <a:solidFill>
            <a:srgbClr val="E22F8A"/>
          </a:solidFill>
          <a:ln>
            <a:noFill/>
          </a:ln>
        </p:spPr>
        <p:txBody>
          <a:bodyPr spcFirstLastPara="1" wrap="square" lIns="121928" tIns="121928" rIns="121928" bIns="121928" anchor="ctr" anchorCtr="0">
            <a:noAutofit/>
          </a:bodyPr>
          <a:lstStyle/>
          <a:p>
            <a:pPr marL="0" lvl="0" indent="0" algn="l" rtl="0">
              <a:spcBef>
                <a:spcPts val="0"/>
              </a:spcBef>
              <a:spcAft>
                <a:spcPts val="0"/>
              </a:spcAft>
              <a:buNone/>
            </a:pPr>
            <a:endParaRPr sz="2801"/>
          </a:p>
        </p:txBody>
      </p:sp>
      <p:sp>
        <p:nvSpPr>
          <p:cNvPr id="269" name="Google Shape;269;p24"/>
          <p:cNvSpPr/>
          <p:nvPr/>
        </p:nvSpPr>
        <p:spPr>
          <a:xfrm flipH="1">
            <a:off x="11159705" y="4998191"/>
            <a:ext cx="1035470" cy="1954052"/>
          </a:xfrm>
          <a:prstGeom prst="rtTriangle">
            <a:avLst/>
          </a:prstGeom>
          <a:solidFill>
            <a:srgbClr val="2B256B"/>
          </a:solidFill>
          <a:ln>
            <a:noFill/>
          </a:ln>
        </p:spPr>
        <p:txBody>
          <a:bodyPr spcFirstLastPara="1" wrap="square" lIns="121928" tIns="121928" rIns="121928" bIns="121928" anchor="ctr" anchorCtr="0">
            <a:noAutofit/>
          </a:bodyPr>
          <a:lstStyle/>
          <a:p>
            <a:pPr marL="0" lvl="0" indent="0" algn="l" rtl="0">
              <a:spcBef>
                <a:spcPts val="0"/>
              </a:spcBef>
              <a:spcAft>
                <a:spcPts val="0"/>
              </a:spcAft>
              <a:buNone/>
            </a:pPr>
            <a:endParaRPr sz="2801"/>
          </a:p>
        </p:txBody>
      </p:sp>
      <p:sp>
        <p:nvSpPr>
          <p:cNvPr id="270" name="Google Shape;270;p24"/>
          <p:cNvSpPr/>
          <p:nvPr/>
        </p:nvSpPr>
        <p:spPr>
          <a:xfrm>
            <a:off x="10805580" y="4169999"/>
            <a:ext cx="1974689" cy="3318898"/>
          </a:xfrm>
          <a:custGeom>
            <a:avLst/>
            <a:gdLst/>
            <a:ahLst/>
            <a:cxnLst/>
            <a:rect l="l" t="t" r="r" b="b"/>
            <a:pathLst>
              <a:path w="23143" h="38898" extrusionOk="0">
                <a:moveTo>
                  <a:pt x="19020" y="1"/>
                </a:moveTo>
                <a:lnTo>
                  <a:pt x="1" y="38898"/>
                </a:lnTo>
                <a:lnTo>
                  <a:pt x="4123" y="38898"/>
                </a:lnTo>
                <a:lnTo>
                  <a:pt x="23142" y="1"/>
                </a:lnTo>
                <a:close/>
              </a:path>
            </a:pathLst>
          </a:custGeom>
          <a:solidFill>
            <a:srgbClr val="31429B"/>
          </a:solidFill>
          <a:ln>
            <a:noFill/>
          </a:ln>
        </p:spPr>
        <p:txBody>
          <a:bodyPr spcFirstLastPara="1" wrap="square" lIns="121928" tIns="121928" rIns="121928" bIns="121928" anchor="ctr" anchorCtr="0">
            <a:noAutofit/>
          </a:bodyPr>
          <a:lstStyle/>
          <a:p>
            <a:pPr marL="0" lvl="0" indent="0" algn="l" rtl="0">
              <a:spcBef>
                <a:spcPts val="0"/>
              </a:spcBef>
              <a:spcAft>
                <a:spcPts val="0"/>
              </a:spcAft>
              <a:buNone/>
            </a:pPr>
            <a:endParaRPr sz="2801"/>
          </a:p>
        </p:txBody>
      </p:sp>
      <p:pic>
        <p:nvPicPr>
          <p:cNvPr id="2" name="Picture 1">
            <a:extLst>
              <a:ext uri="{FF2B5EF4-FFF2-40B4-BE49-F238E27FC236}">
                <a16:creationId xmlns:a16="http://schemas.microsoft.com/office/drawing/2014/main" id="{4F835178-9891-D919-7173-A1F998332D2F}"/>
              </a:ext>
            </a:extLst>
          </p:cNvPr>
          <p:cNvPicPr>
            <a:picLocks noChangeAspect="1"/>
          </p:cNvPicPr>
          <p:nvPr userDrawn="1"/>
        </p:nvPicPr>
        <p:blipFill>
          <a:blip r:embed="rId2"/>
          <a:stretch>
            <a:fillRect/>
          </a:stretch>
        </p:blipFill>
        <p:spPr>
          <a:xfrm>
            <a:off x="11116402" y="169706"/>
            <a:ext cx="929103" cy="720167"/>
          </a:xfrm>
          <a:prstGeom prst="rect">
            <a:avLst/>
          </a:prstGeom>
        </p:spPr>
      </p:pic>
    </p:spTree>
    <p:extLst>
      <p:ext uri="{BB962C8B-B14F-4D97-AF65-F5344CB8AC3E}">
        <p14:creationId xmlns:p14="http://schemas.microsoft.com/office/powerpoint/2010/main" val="26894069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B760A-27AA-3798-6431-D523BF87A2FC}"/>
              </a:ext>
            </a:extLst>
          </p:cNvPr>
          <p:cNvSpPr>
            <a:spLocks noGrp="1"/>
          </p:cNvSpPr>
          <p:nvPr>
            <p:ph type="title"/>
          </p:nvPr>
        </p:nvSpPr>
        <p:spPr>
          <a:xfrm>
            <a:off x="480973" y="18289"/>
            <a:ext cx="10518338" cy="1325870"/>
          </a:xfrm>
        </p:spPr>
        <p:txBody>
          <a:bodyPr/>
          <a:lstStyle/>
          <a:p>
            <a:r>
              <a:rPr lang="en-US"/>
              <a:t>Click to edit Master title style</a:t>
            </a:r>
            <a:endParaRPr lang="en-ID"/>
          </a:p>
        </p:txBody>
      </p:sp>
      <p:pic>
        <p:nvPicPr>
          <p:cNvPr id="3" name="Picture 2" descr="A green and yellow gradient on a black background&#10;&#10;Description automatically generated">
            <a:extLst>
              <a:ext uri="{FF2B5EF4-FFF2-40B4-BE49-F238E27FC236}">
                <a16:creationId xmlns:a16="http://schemas.microsoft.com/office/drawing/2014/main" id="{43FF40F6-4266-AB22-92C1-741314718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0726054" y="0"/>
            <a:ext cx="1724473" cy="1558681"/>
          </a:xfrm>
          <a:prstGeom prst="rect">
            <a:avLst/>
          </a:prstGeom>
        </p:spPr>
      </p:pic>
      <p:sp>
        <p:nvSpPr>
          <p:cNvPr id="4" name="Oval 3">
            <a:extLst>
              <a:ext uri="{FF2B5EF4-FFF2-40B4-BE49-F238E27FC236}">
                <a16:creationId xmlns:a16="http://schemas.microsoft.com/office/drawing/2014/main" id="{6D1DBBB0-EE99-EEAA-F31F-6DE917483FDA}"/>
              </a:ext>
            </a:extLst>
          </p:cNvPr>
          <p:cNvSpPr/>
          <p:nvPr userDrawn="1"/>
        </p:nvSpPr>
        <p:spPr>
          <a:xfrm>
            <a:off x="-457748" y="165436"/>
            <a:ext cx="852419" cy="852394"/>
          </a:xfrm>
          <a:prstGeom prst="ellipse">
            <a:avLst/>
          </a:prstGeom>
          <a:gradFill flip="none" rotWithShape="1">
            <a:gsLst>
              <a:gs pos="43000">
                <a:srgbClr val="F18F39"/>
              </a:gs>
              <a:gs pos="0">
                <a:srgbClr val="FBD300"/>
              </a:gs>
              <a:gs pos="100000">
                <a:srgbClr val="E53E7D"/>
              </a:gs>
            </a:gsLst>
            <a:lin ang="3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100"/>
          </a:p>
        </p:txBody>
      </p:sp>
    </p:spTree>
    <p:extLst>
      <p:ext uri="{BB962C8B-B14F-4D97-AF65-F5344CB8AC3E}">
        <p14:creationId xmlns:p14="http://schemas.microsoft.com/office/powerpoint/2010/main" val="1411354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preserve="1" userDrawn="1">
  <p:cSld name="Cover">
    <p:bg>
      <p:bgPr>
        <a:solidFill>
          <a:schemeClr val="accent3"/>
        </a:solidFill>
        <a:effectLst/>
      </p:bgPr>
    </p:bg>
    <p:spTree>
      <p:nvGrpSpPr>
        <p:cNvPr id="1" name="Shape 15"/>
        <p:cNvGrpSpPr/>
        <p:nvPr/>
      </p:nvGrpSpPr>
      <p:grpSpPr>
        <a:xfrm>
          <a:off x="0" y="0"/>
          <a:ext cx="0" cy="0"/>
          <a:chOff x="0" y="0"/>
          <a:chExt cx="0" cy="0"/>
        </a:xfrm>
      </p:grpSpPr>
      <p:sp>
        <p:nvSpPr>
          <p:cNvPr id="40" name="Freeform: Shape 39">
            <a:extLst>
              <a:ext uri="{FF2B5EF4-FFF2-40B4-BE49-F238E27FC236}">
                <a16:creationId xmlns:a16="http://schemas.microsoft.com/office/drawing/2014/main" id="{6F68CCFD-664D-35E6-4B31-EE7CB1D52B08}"/>
              </a:ext>
            </a:extLst>
          </p:cNvPr>
          <p:cNvSpPr/>
          <p:nvPr/>
        </p:nvSpPr>
        <p:spPr>
          <a:xfrm>
            <a:off x="5560317" y="4"/>
            <a:ext cx="6634855" cy="6859587"/>
          </a:xfrm>
          <a:custGeom>
            <a:avLst/>
            <a:gdLst>
              <a:gd name="connsiteX0" fmla="*/ 2831883 w 6634855"/>
              <a:gd name="connsiteY0" fmla="*/ 0 h 6859587"/>
              <a:gd name="connsiteX1" fmla="*/ 6634855 w 6634855"/>
              <a:gd name="connsiteY1" fmla="*/ 0 h 6859587"/>
              <a:gd name="connsiteX2" fmla="*/ 6634855 w 6634855"/>
              <a:gd name="connsiteY2" fmla="*/ 6859587 h 6859587"/>
              <a:gd name="connsiteX3" fmla="*/ 3444003 w 6634855"/>
              <a:gd name="connsiteY3" fmla="*/ 6859587 h 6859587"/>
              <a:gd name="connsiteX4" fmla="*/ 221046 w 6634855"/>
              <a:gd name="connsiteY4" fmla="*/ 3656069 h 6859587"/>
              <a:gd name="connsiteX5" fmla="*/ 221046 w 6634855"/>
              <a:gd name="connsiteY5" fmla="*/ 2595093 h 685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4855" h="6859587">
                <a:moveTo>
                  <a:pt x="2831883" y="0"/>
                </a:moveTo>
                <a:lnTo>
                  <a:pt x="6634855" y="0"/>
                </a:lnTo>
                <a:lnTo>
                  <a:pt x="6634855" y="6859587"/>
                </a:lnTo>
                <a:lnTo>
                  <a:pt x="3444003" y="6859587"/>
                </a:lnTo>
                <a:lnTo>
                  <a:pt x="221046" y="3656069"/>
                </a:lnTo>
                <a:cubicBezTo>
                  <a:pt x="-73682" y="3363083"/>
                  <a:pt x="-73682" y="2888069"/>
                  <a:pt x="221046" y="2595093"/>
                </a:cubicBezTo>
                <a:close/>
              </a:path>
            </a:pathLst>
          </a:custGeom>
          <a:solidFill>
            <a:schemeClr val="accent3">
              <a:lumMod val="60000"/>
              <a:lumOff val="40000"/>
            </a:schemeClr>
          </a:solidFill>
          <a:ln>
            <a:noFill/>
          </a:ln>
        </p:spPr>
        <p:txBody>
          <a:bodyPr spcFirstLastPara="1" wrap="square" lIns="91446" tIns="45711" rIns="91446" bIns="45711" anchor="ctr" anchorCtr="0">
            <a:noAutofit/>
          </a:bodyPr>
          <a:lstStyle/>
          <a:p>
            <a:pPr marL="0" marR="0" lvl="0" indent="0" algn="ctr" rtl="0">
              <a:spcBef>
                <a:spcPts val="0"/>
              </a:spcBef>
              <a:spcAft>
                <a:spcPts val="0"/>
              </a:spcAft>
              <a:buNone/>
            </a:pPr>
            <a:endParaRPr sz="1795" b="0" i="0" u="none" strike="noStrike" cap="none">
              <a:solidFill>
                <a:schemeClr val="lt1"/>
              </a:solidFill>
              <a:latin typeface="Calibri"/>
              <a:ea typeface="Calibri"/>
              <a:cs typeface="Calibri"/>
              <a:sym typeface="Calibri"/>
            </a:endParaRPr>
          </a:p>
        </p:txBody>
      </p:sp>
      <p:pic>
        <p:nvPicPr>
          <p:cNvPr id="17" name="Google Shape;17;p33"/>
          <p:cNvPicPr preferRelativeResize="0"/>
          <p:nvPr/>
        </p:nvPicPr>
        <p:blipFill rotWithShape="1">
          <a:blip r:embed="rId2">
            <a:alphaModFix/>
          </a:blip>
          <a:srcRect l="61999" t="65721"/>
          <a:stretch/>
        </p:blipFill>
        <p:spPr>
          <a:xfrm>
            <a:off x="-1" y="0"/>
            <a:ext cx="3731201" cy="3612580"/>
          </a:xfrm>
          <a:custGeom>
            <a:avLst/>
            <a:gdLst/>
            <a:ahLst/>
            <a:cxnLst/>
            <a:rect l="l" t="t" r="r" b="b"/>
            <a:pathLst>
              <a:path w="9818556" h="10538744" extrusionOk="0">
                <a:moveTo>
                  <a:pt x="0" y="0"/>
                </a:moveTo>
                <a:lnTo>
                  <a:pt x="9818556" y="0"/>
                </a:lnTo>
                <a:lnTo>
                  <a:pt x="9818556" y="10538744"/>
                </a:lnTo>
                <a:lnTo>
                  <a:pt x="0" y="10538744"/>
                </a:lnTo>
                <a:close/>
              </a:path>
            </a:pathLst>
          </a:custGeom>
          <a:noFill/>
          <a:ln>
            <a:noFill/>
          </a:ln>
        </p:spPr>
      </p:pic>
      <p:sp>
        <p:nvSpPr>
          <p:cNvPr id="19" name="Google Shape;19;p33"/>
          <p:cNvSpPr/>
          <p:nvPr/>
        </p:nvSpPr>
        <p:spPr>
          <a:xfrm>
            <a:off x="1" y="5539614"/>
            <a:ext cx="1319978" cy="1319974"/>
          </a:xfrm>
          <a:custGeom>
            <a:avLst/>
            <a:gdLst/>
            <a:ahLst/>
            <a:cxnLst/>
            <a:rect l="l" t="t" r="r" b="b"/>
            <a:pathLst>
              <a:path w="1319978" h="1319974" extrusionOk="0">
                <a:moveTo>
                  <a:pt x="0" y="0"/>
                </a:moveTo>
                <a:lnTo>
                  <a:pt x="1319978" y="1319974"/>
                </a:lnTo>
                <a:lnTo>
                  <a:pt x="0" y="1319974"/>
                </a:lnTo>
                <a:lnTo>
                  <a:pt x="0" y="0"/>
                </a:lnTo>
                <a:close/>
              </a:path>
            </a:pathLst>
          </a:custGeom>
          <a:solidFill>
            <a:schemeClr val="accent3">
              <a:lumMod val="60000"/>
              <a:lumOff val="40000"/>
            </a:schemeClr>
          </a:solidFill>
          <a:ln>
            <a:noFill/>
          </a:ln>
        </p:spPr>
        <p:txBody>
          <a:bodyPr spcFirstLastPara="1" wrap="square" lIns="91446" tIns="45711" rIns="91446" bIns="45711" anchor="ctr" anchorCtr="0">
            <a:noAutofit/>
          </a:bodyPr>
          <a:lstStyle/>
          <a:p>
            <a:pPr marL="0" marR="0" lvl="0" indent="0" algn="ctr" rtl="0">
              <a:spcBef>
                <a:spcPts val="0"/>
              </a:spcBef>
              <a:spcAft>
                <a:spcPts val="0"/>
              </a:spcAft>
              <a:buNone/>
            </a:pPr>
            <a:endParaRPr sz="1795" b="0" i="0" u="none" strike="noStrike" cap="none">
              <a:solidFill>
                <a:schemeClr val="lt1"/>
              </a:solidFill>
              <a:latin typeface="Calibri"/>
              <a:ea typeface="Calibri"/>
              <a:cs typeface="Calibri"/>
              <a:sym typeface="Calibri"/>
            </a:endParaRPr>
          </a:p>
        </p:txBody>
      </p:sp>
      <p:pic>
        <p:nvPicPr>
          <p:cNvPr id="20" name="Google Shape;20;p33"/>
          <p:cNvPicPr preferRelativeResize="0"/>
          <p:nvPr/>
        </p:nvPicPr>
        <p:blipFill rotWithShape="1">
          <a:blip r:embed="rId3">
            <a:alphaModFix/>
          </a:blip>
          <a:srcRect b="58079"/>
          <a:stretch/>
        </p:blipFill>
        <p:spPr>
          <a:xfrm>
            <a:off x="4526897" y="3316625"/>
            <a:ext cx="7356201" cy="3582545"/>
          </a:xfrm>
          <a:custGeom>
            <a:avLst/>
            <a:gdLst/>
            <a:ahLst/>
            <a:cxnLst/>
            <a:rect l="l" t="t" r="r" b="b"/>
            <a:pathLst>
              <a:path w="7356200" h="8546225" extrusionOk="0">
                <a:moveTo>
                  <a:pt x="0" y="0"/>
                </a:moveTo>
                <a:lnTo>
                  <a:pt x="7356201" y="0"/>
                </a:lnTo>
                <a:lnTo>
                  <a:pt x="7356201" y="8546226"/>
                </a:lnTo>
                <a:lnTo>
                  <a:pt x="0" y="8546226"/>
                </a:lnTo>
                <a:close/>
              </a:path>
            </a:pathLst>
          </a:custGeom>
          <a:noFill/>
          <a:ln>
            <a:noFill/>
          </a:ln>
        </p:spPr>
      </p:pic>
      <p:pic>
        <p:nvPicPr>
          <p:cNvPr id="21" name="Google Shape;21;p33"/>
          <p:cNvPicPr preferRelativeResize="0"/>
          <p:nvPr/>
        </p:nvPicPr>
        <p:blipFill rotWithShape="1">
          <a:blip r:embed="rId4">
            <a:alphaModFix/>
          </a:blip>
          <a:srcRect t="49987"/>
          <a:stretch/>
        </p:blipFill>
        <p:spPr>
          <a:xfrm>
            <a:off x="6719552" y="4"/>
            <a:ext cx="2534374" cy="1265802"/>
          </a:xfrm>
          <a:custGeom>
            <a:avLst/>
            <a:gdLst/>
            <a:ahLst/>
            <a:cxnLst/>
            <a:rect l="l" t="t" r="r" b="b"/>
            <a:pathLst>
              <a:path w="2534374" h="2530944" extrusionOk="0">
                <a:moveTo>
                  <a:pt x="0" y="0"/>
                </a:moveTo>
                <a:lnTo>
                  <a:pt x="2534374" y="0"/>
                </a:lnTo>
                <a:lnTo>
                  <a:pt x="2534374" y="2530945"/>
                </a:lnTo>
                <a:lnTo>
                  <a:pt x="0" y="2530945"/>
                </a:lnTo>
                <a:close/>
              </a:path>
            </a:pathLst>
          </a:custGeom>
          <a:noFill/>
          <a:ln>
            <a:noFill/>
          </a:ln>
        </p:spPr>
      </p:pic>
      <p:pic>
        <p:nvPicPr>
          <p:cNvPr id="22" name="Google Shape;22;p33"/>
          <p:cNvPicPr preferRelativeResize="0"/>
          <p:nvPr/>
        </p:nvPicPr>
        <p:blipFill rotWithShape="1">
          <a:blip r:embed="rId5">
            <a:alphaModFix/>
            <a:duotone>
              <a:schemeClr val="bg2">
                <a:shade val="45000"/>
                <a:satMod val="135000"/>
              </a:schemeClr>
              <a:prstClr val="white"/>
            </a:duotone>
          </a:blip>
          <a:srcRect b="38505"/>
          <a:stretch/>
        </p:blipFill>
        <p:spPr>
          <a:xfrm>
            <a:off x="185195" y="5830420"/>
            <a:ext cx="1677008" cy="1029168"/>
          </a:xfrm>
          <a:custGeom>
            <a:avLst/>
            <a:gdLst/>
            <a:ahLst/>
            <a:cxnLst/>
            <a:rect l="l" t="t" r="r" b="b"/>
            <a:pathLst>
              <a:path w="1677008" h="1673578" extrusionOk="0">
                <a:moveTo>
                  <a:pt x="0" y="0"/>
                </a:moveTo>
                <a:lnTo>
                  <a:pt x="1677008" y="0"/>
                </a:lnTo>
                <a:lnTo>
                  <a:pt x="1677008" y="1673579"/>
                </a:lnTo>
                <a:lnTo>
                  <a:pt x="0" y="1673579"/>
                </a:lnTo>
                <a:close/>
              </a:path>
            </a:pathLst>
          </a:custGeom>
          <a:noFill/>
          <a:ln>
            <a:noFill/>
          </a:ln>
        </p:spPr>
      </p:pic>
      <p:sp>
        <p:nvSpPr>
          <p:cNvPr id="23" name="Google Shape;23;p33"/>
          <p:cNvSpPr/>
          <p:nvPr/>
        </p:nvSpPr>
        <p:spPr>
          <a:xfrm>
            <a:off x="7174749" y="-213234"/>
            <a:ext cx="891661" cy="891661"/>
          </a:xfrm>
          <a:custGeom>
            <a:avLst/>
            <a:gdLst/>
            <a:ahLst/>
            <a:cxnLst/>
            <a:rect l="l" t="t" r="r" b="b"/>
            <a:pathLst>
              <a:path w="891660" h="891660" extrusionOk="0">
                <a:moveTo>
                  <a:pt x="181418" y="861619"/>
                </a:moveTo>
                <a:cubicBezTo>
                  <a:pt x="140128" y="902909"/>
                  <a:pt x="73185" y="902913"/>
                  <a:pt x="31894" y="861629"/>
                </a:cubicBezTo>
                <a:cubicBezTo>
                  <a:pt x="31894" y="861626"/>
                  <a:pt x="31894" y="861622"/>
                  <a:pt x="31894" y="861619"/>
                </a:cubicBezTo>
                <a:lnTo>
                  <a:pt x="31894" y="861619"/>
                </a:lnTo>
                <a:cubicBezTo>
                  <a:pt x="-9397" y="820321"/>
                  <a:pt x="-9397" y="753375"/>
                  <a:pt x="31894" y="712077"/>
                </a:cubicBezTo>
                <a:lnTo>
                  <a:pt x="712060" y="31897"/>
                </a:lnTo>
                <a:cubicBezTo>
                  <a:pt x="753350" y="-9398"/>
                  <a:pt x="820328" y="-9398"/>
                  <a:pt x="861618" y="31897"/>
                </a:cubicBezTo>
                <a:lnTo>
                  <a:pt x="861618" y="31897"/>
                </a:lnTo>
                <a:cubicBezTo>
                  <a:pt x="902909" y="73194"/>
                  <a:pt x="902909" y="140142"/>
                  <a:pt x="861618" y="181439"/>
                </a:cubicBezTo>
                <a:close/>
              </a:path>
            </a:pathLst>
          </a:custGeom>
          <a:solidFill>
            <a:srgbClr val="EBECEE"/>
          </a:solidFill>
          <a:ln>
            <a:noFill/>
          </a:ln>
        </p:spPr>
        <p:txBody>
          <a:bodyPr spcFirstLastPara="1" wrap="square" lIns="91446" tIns="45711" rIns="91446" bIns="45711" anchor="ctr" anchorCtr="0">
            <a:noAutofit/>
          </a:bodyPr>
          <a:lstStyle/>
          <a:p>
            <a:pPr marL="0" marR="0" lvl="0" indent="0" algn="l" rtl="0">
              <a:spcBef>
                <a:spcPts val="0"/>
              </a:spcBef>
              <a:spcAft>
                <a:spcPts val="0"/>
              </a:spcAft>
              <a:buNone/>
            </a:pPr>
            <a:endParaRPr sz="1795">
              <a:solidFill>
                <a:schemeClr val="dk1"/>
              </a:solidFill>
              <a:latin typeface="Calibri"/>
              <a:ea typeface="Calibri"/>
              <a:cs typeface="Calibri"/>
              <a:sym typeface="Calibri"/>
            </a:endParaRPr>
          </a:p>
        </p:txBody>
      </p:sp>
      <p:grpSp>
        <p:nvGrpSpPr>
          <p:cNvPr id="25" name="Google Shape;25;p33"/>
          <p:cNvGrpSpPr/>
          <p:nvPr/>
        </p:nvGrpSpPr>
        <p:grpSpPr>
          <a:xfrm rot="10800000" flipH="1">
            <a:off x="10969564" y="253758"/>
            <a:ext cx="877078" cy="110457"/>
            <a:chOff x="7325756" y="6126083"/>
            <a:chExt cx="812214" cy="102290"/>
          </a:xfrm>
        </p:grpSpPr>
        <p:sp>
          <p:nvSpPr>
            <p:cNvPr id="26" name="Google Shape;26;p33"/>
            <p:cNvSpPr/>
            <p:nvPr/>
          </p:nvSpPr>
          <p:spPr>
            <a:xfrm>
              <a:off x="7325756" y="6126083"/>
              <a:ext cx="102290" cy="102290"/>
            </a:xfrm>
            <a:prstGeom prst="ellipse">
              <a:avLst/>
            </a:prstGeom>
            <a:solidFill>
              <a:srgbClr val="0066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5"/>
                <a:buFont typeface="Calibri"/>
                <a:buNone/>
              </a:pPr>
              <a:endParaRPr sz="1795" b="0" i="0" u="none" strike="noStrike" cap="none">
                <a:solidFill>
                  <a:srgbClr val="FFFFFF"/>
                </a:solidFill>
                <a:latin typeface="Calibri"/>
                <a:ea typeface="Calibri"/>
                <a:cs typeface="Calibri"/>
                <a:sym typeface="Calibri"/>
              </a:endParaRPr>
            </a:p>
          </p:txBody>
        </p:sp>
        <p:sp>
          <p:nvSpPr>
            <p:cNvPr id="27" name="Google Shape;27;p33"/>
            <p:cNvSpPr/>
            <p:nvPr/>
          </p:nvSpPr>
          <p:spPr>
            <a:xfrm>
              <a:off x="8035680" y="6126083"/>
              <a:ext cx="102290" cy="102290"/>
            </a:xfrm>
            <a:prstGeom prst="ellipse">
              <a:avLst/>
            </a:prstGeom>
            <a:solidFill>
              <a:srgbClr val="AAC48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5"/>
                <a:buFont typeface="Calibri"/>
                <a:buNone/>
              </a:pPr>
              <a:endParaRPr sz="1795" b="0" i="0" u="none" strike="noStrike" cap="none">
                <a:solidFill>
                  <a:srgbClr val="FFFFFF"/>
                </a:solidFill>
                <a:latin typeface="Calibri"/>
                <a:ea typeface="Calibri"/>
                <a:cs typeface="Calibri"/>
                <a:sym typeface="Calibri"/>
              </a:endParaRPr>
            </a:p>
          </p:txBody>
        </p:sp>
        <p:sp>
          <p:nvSpPr>
            <p:cNvPr id="28" name="Google Shape;28;p33"/>
            <p:cNvSpPr/>
            <p:nvPr/>
          </p:nvSpPr>
          <p:spPr>
            <a:xfrm>
              <a:off x="7503237" y="6126083"/>
              <a:ext cx="102290" cy="102290"/>
            </a:xfrm>
            <a:prstGeom prst="ellipse">
              <a:avLst/>
            </a:prstGeom>
            <a:solidFill>
              <a:srgbClr val="008D36">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5"/>
                <a:buFont typeface="Calibri"/>
                <a:buNone/>
              </a:pPr>
              <a:endParaRPr sz="1795" b="0" i="0" u="none" strike="noStrike" cap="none">
                <a:solidFill>
                  <a:srgbClr val="FFFFFF"/>
                </a:solidFill>
                <a:latin typeface="Calibri"/>
                <a:ea typeface="Calibri"/>
                <a:cs typeface="Calibri"/>
                <a:sym typeface="Calibri"/>
              </a:endParaRPr>
            </a:p>
          </p:txBody>
        </p:sp>
        <p:sp>
          <p:nvSpPr>
            <p:cNvPr id="29" name="Google Shape;29;p33"/>
            <p:cNvSpPr/>
            <p:nvPr/>
          </p:nvSpPr>
          <p:spPr>
            <a:xfrm>
              <a:off x="7680718" y="6126083"/>
              <a:ext cx="102290" cy="102290"/>
            </a:xfrm>
            <a:prstGeom prst="ellipse">
              <a:avLst/>
            </a:prstGeom>
            <a:solidFill>
              <a:srgbClr val="95C11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5"/>
                <a:buFont typeface="Calibri"/>
                <a:buNone/>
              </a:pPr>
              <a:endParaRPr sz="1795" b="0" i="0" u="none" strike="noStrike" cap="none">
                <a:solidFill>
                  <a:srgbClr val="FFFFFF"/>
                </a:solidFill>
                <a:latin typeface="Calibri"/>
                <a:ea typeface="Calibri"/>
                <a:cs typeface="Calibri"/>
                <a:sym typeface="Calibri"/>
              </a:endParaRPr>
            </a:p>
          </p:txBody>
        </p:sp>
        <p:sp>
          <p:nvSpPr>
            <p:cNvPr id="30" name="Google Shape;30;p33"/>
            <p:cNvSpPr/>
            <p:nvPr/>
          </p:nvSpPr>
          <p:spPr>
            <a:xfrm>
              <a:off x="7858199" y="6126083"/>
              <a:ext cx="102290" cy="102290"/>
            </a:xfrm>
            <a:prstGeom prst="ellipse">
              <a:avLst/>
            </a:prstGeom>
            <a:solidFill>
              <a:srgbClr val="95C11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5"/>
                <a:buFont typeface="Calibri"/>
                <a:buNone/>
              </a:pPr>
              <a:endParaRPr sz="1795" b="0" i="0" u="none" strike="noStrike" cap="none">
                <a:solidFill>
                  <a:srgbClr val="FFFFFF"/>
                </a:solidFill>
                <a:latin typeface="Calibri"/>
                <a:ea typeface="Calibri"/>
                <a:cs typeface="Calibri"/>
                <a:sym typeface="Calibri"/>
              </a:endParaRPr>
            </a:p>
          </p:txBody>
        </p:sp>
      </p:grpSp>
      <p:sp>
        <p:nvSpPr>
          <p:cNvPr id="31" name="Google Shape;31;p33"/>
          <p:cNvSpPr/>
          <p:nvPr/>
        </p:nvSpPr>
        <p:spPr>
          <a:xfrm>
            <a:off x="5898644" y="-82502"/>
            <a:ext cx="6271585" cy="7112476"/>
          </a:xfrm>
          <a:custGeom>
            <a:avLst/>
            <a:gdLst/>
            <a:ahLst/>
            <a:cxnLst/>
            <a:rect l="l" t="t" r="r" b="b"/>
            <a:pathLst>
              <a:path w="6271585" h="6899166" extrusionOk="0">
                <a:moveTo>
                  <a:pt x="2844690" y="0"/>
                </a:moveTo>
                <a:lnTo>
                  <a:pt x="6271585" y="0"/>
                </a:lnTo>
                <a:lnTo>
                  <a:pt x="6271585" y="6508787"/>
                </a:lnTo>
                <a:lnTo>
                  <a:pt x="5880775" y="6899166"/>
                </a:lnTo>
                <a:lnTo>
                  <a:pt x="3530296" y="6899166"/>
                </a:lnTo>
                <a:lnTo>
                  <a:pt x="184818" y="3549998"/>
                </a:lnTo>
                <a:cubicBezTo>
                  <a:pt x="-61795" y="3303107"/>
                  <a:pt x="-61589" y="2903029"/>
                  <a:pt x="185332" y="2656406"/>
                </a:cubicBezTo>
                <a:lnTo>
                  <a:pt x="2844690" y="0"/>
                </a:lnTo>
                <a:close/>
              </a:path>
            </a:pathLst>
          </a:custGeom>
          <a:noFill/>
          <a:ln w="57150" cap="flat" cmpd="sng">
            <a:solidFill>
              <a:schemeClr val="lt1"/>
            </a:solidFill>
            <a:prstDash val="solid"/>
            <a:miter lim="800000"/>
            <a:headEnd type="none" w="sm" len="sm"/>
            <a:tailEnd type="none" w="sm" len="sm"/>
          </a:ln>
        </p:spPr>
        <p:txBody>
          <a:bodyPr spcFirstLastPara="1" wrap="square" lIns="91446" tIns="45711" rIns="91446" bIns="45711" anchor="ctr" anchorCtr="0">
            <a:noAutofit/>
          </a:bodyPr>
          <a:lstStyle/>
          <a:p>
            <a:pPr marL="0" marR="0" lvl="0" indent="0" algn="ctr" rtl="0">
              <a:spcBef>
                <a:spcPts val="0"/>
              </a:spcBef>
              <a:spcAft>
                <a:spcPts val="0"/>
              </a:spcAft>
              <a:buNone/>
            </a:pPr>
            <a:endParaRPr sz="1795">
              <a:solidFill>
                <a:schemeClr val="lt1"/>
              </a:solidFill>
              <a:latin typeface="Calibri"/>
              <a:ea typeface="Calibri"/>
              <a:cs typeface="Calibri"/>
              <a:sym typeface="Calibri"/>
            </a:endParaRPr>
          </a:p>
        </p:txBody>
      </p:sp>
      <p:pic>
        <p:nvPicPr>
          <p:cNvPr id="32" name="Google Shape;32;p33"/>
          <p:cNvPicPr preferRelativeResize="0"/>
          <p:nvPr/>
        </p:nvPicPr>
        <p:blipFill rotWithShape="1">
          <a:blip r:embed="rId6">
            <a:alphaModFix/>
          </a:blip>
          <a:srcRect/>
          <a:stretch/>
        </p:blipFill>
        <p:spPr>
          <a:xfrm>
            <a:off x="6171887" y="0"/>
            <a:ext cx="6029041" cy="6859588"/>
          </a:xfrm>
          <a:custGeom>
            <a:avLst/>
            <a:gdLst/>
            <a:ahLst/>
            <a:cxnLst/>
            <a:rect l="l" t="t" r="r" b="b"/>
            <a:pathLst>
              <a:path w="6029041" h="6859588" extrusionOk="0">
                <a:moveTo>
                  <a:pt x="2839139" y="0"/>
                </a:moveTo>
                <a:lnTo>
                  <a:pt x="6029041" y="0"/>
                </a:lnTo>
                <a:lnTo>
                  <a:pt x="6029041" y="6859588"/>
                </a:lnTo>
                <a:lnTo>
                  <a:pt x="3487643" y="6859588"/>
                </a:lnTo>
                <a:lnTo>
                  <a:pt x="189075" y="3562035"/>
                </a:lnTo>
                <a:cubicBezTo>
                  <a:pt x="-63025" y="3309966"/>
                  <a:pt x="-63025" y="2901314"/>
                  <a:pt x="189075" y="2649249"/>
                </a:cubicBezTo>
                <a:close/>
              </a:path>
            </a:pathLst>
          </a:custGeom>
          <a:noFill/>
          <a:ln>
            <a:noFill/>
          </a:ln>
        </p:spPr>
      </p:pic>
      <p:sp>
        <p:nvSpPr>
          <p:cNvPr id="9" name="Google Shape;18;p33">
            <a:extLst>
              <a:ext uri="{FF2B5EF4-FFF2-40B4-BE49-F238E27FC236}">
                <a16:creationId xmlns:a16="http://schemas.microsoft.com/office/drawing/2014/main" id="{BBBC4F5E-71D3-B16C-332A-1D92F5B298BA}"/>
              </a:ext>
            </a:extLst>
          </p:cNvPr>
          <p:cNvSpPr/>
          <p:nvPr userDrawn="1"/>
        </p:nvSpPr>
        <p:spPr>
          <a:xfrm>
            <a:off x="184726" y="243685"/>
            <a:ext cx="3914834" cy="720000"/>
          </a:xfrm>
          <a:prstGeom prst="roundRect">
            <a:avLst>
              <a:gd name="adj" fmla="val 50000"/>
            </a:avLst>
          </a:prstGeom>
          <a:solidFill>
            <a:schemeClr val="lt1"/>
          </a:solidFill>
          <a:ln>
            <a:noFill/>
          </a:ln>
        </p:spPr>
        <p:txBody>
          <a:bodyPr spcFirstLastPara="1" wrap="square" lIns="91446" tIns="45711" rIns="91446" bIns="45711" anchor="ctr" anchorCtr="0">
            <a:noAutofit/>
          </a:bodyPr>
          <a:lstStyle/>
          <a:p>
            <a:pPr marL="0" marR="0" lvl="0" indent="0" algn="ctr" rtl="0">
              <a:lnSpc>
                <a:spcPct val="100000"/>
              </a:lnSpc>
              <a:spcBef>
                <a:spcPts val="0"/>
              </a:spcBef>
              <a:spcAft>
                <a:spcPts val="0"/>
              </a:spcAft>
              <a:buClr>
                <a:schemeClr val="dk1"/>
              </a:buClr>
              <a:buSzPts val="2396"/>
              <a:buFont typeface="Calibri"/>
              <a:buNone/>
            </a:pPr>
            <a:endParaRPr sz="2396" b="0" i="0" u="none" strike="noStrike" cap="none">
              <a:solidFill>
                <a:srgbClr val="000000"/>
              </a:solidFill>
              <a:latin typeface="Libre Franklin Medium"/>
              <a:ea typeface="Libre Franklin Medium"/>
              <a:cs typeface="Libre Franklin Medium"/>
              <a:sym typeface="Libre Franklin Medium"/>
            </a:endParaRPr>
          </a:p>
        </p:txBody>
      </p:sp>
      <p:sp>
        <p:nvSpPr>
          <p:cNvPr id="34" name="Title 2">
            <a:extLst>
              <a:ext uri="{FF2B5EF4-FFF2-40B4-BE49-F238E27FC236}">
                <a16:creationId xmlns:a16="http://schemas.microsoft.com/office/drawing/2014/main" id="{8C754EFD-984A-0BA7-1813-821CDB2CDF43}"/>
              </a:ext>
            </a:extLst>
          </p:cNvPr>
          <p:cNvSpPr txBox="1">
            <a:spLocks/>
          </p:cNvSpPr>
          <p:nvPr userDrawn="1"/>
        </p:nvSpPr>
        <p:spPr>
          <a:xfrm>
            <a:off x="135304" y="2138332"/>
            <a:ext cx="5144269" cy="201042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D" sz="6000" b="0" i="0" u="none" strike="noStrike" kern="1200" cap="none" spc="0" normalizeH="0" baseline="0" noProof="0">
                <a:ln>
                  <a:noFill/>
                </a:ln>
                <a:solidFill>
                  <a:prstClr val="white"/>
                </a:solidFill>
                <a:effectLst/>
                <a:uLnTx/>
                <a:uFillTx/>
                <a:latin typeface="Franklin Gothic Demi" panose="020B0703020102020204" pitchFamily="34" charset="0"/>
                <a:ea typeface="+mj-ea"/>
                <a:cs typeface="+mj-cs"/>
              </a:rPr>
              <a:t>BERITA RESMI STATISTIK</a:t>
            </a:r>
            <a:endParaRPr kumimoji="0" lang="en-ID" sz="4400" b="0" i="0" u="none" strike="noStrike" kern="1200" cap="none" spc="0" normalizeH="0" baseline="0" noProof="0">
              <a:ln>
                <a:noFill/>
              </a:ln>
              <a:solidFill>
                <a:prstClr val="white"/>
              </a:solidFill>
              <a:effectLst/>
              <a:uLnTx/>
              <a:uFillTx/>
              <a:latin typeface="Calibri Light"/>
              <a:ea typeface="+mj-ea"/>
              <a:cs typeface="+mj-cs"/>
            </a:endParaRPr>
          </a:p>
        </p:txBody>
      </p:sp>
      <p:sp>
        <p:nvSpPr>
          <p:cNvPr id="35" name="Rectangle: Rounded Corners 34">
            <a:extLst>
              <a:ext uri="{FF2B5EF4-FFF2-40B4-BE49-F238E27FC236}">
                <a16:creationId xmlns:a16="http://schemas.microsoft.com/office/drawing/2014/main" id="{CBD4FF0F-3185-3CF3-7E65-B0377B5EC453}"/>
              </a:ext>
            </a:extLst>
          </p:cNvPr>
          <p:cNvSpPr/>
          <p:nvPr userDrawn="1"/>
        </p:nvSpPr>
        <p:spPr>
          <a:xfrm>
            <a:off x="207585" y="3903386"/>
            <a:ext cx="2731789" cy="528092"/>
          </a:xfrm>
          <a:prstGeom prst="roundRect">
            <a:avLst>
              <a:gd name="adj" fmla="val 50000"/>
            </a:avLst>
          </a:prstGeom>
          <a:solidFill>
            <a:schemeClr val="accent3">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Franklin Gothic Medium Cond" panose="020B0606030402020204" pitchFamily="34" charset="0"/>
              <a:ea typeface="+mn-ea"/>
              <a:cs typeface="+mn-cs"/>
            </a:endParaRPr>
          </a:p>
        </p:txBody>
      </p:sp>
      <p:sp>
        <p:nvSpPr>
          <p:cNvPr id="36" name="Text Placeholder 3">
            <a:extLst>
              <a:ext uri="{FF2B5EF4-FFF2-40B4-BE49-F238E27FC236}">
                <a16:creationId xmlns:a16="http://schemas.microsoft.com/office/drawing/2014/main" id="{81D8024E-54E0-B361-F8F5-6CB24883B86F}"/>
              </a:ext>
            </a:extLst>
          </p:cNvPr>
          <p:cNvSpPr>
            <a:spLocks noGrp="1"/>
          </p:cNvSpPr>
          <p:nvPr>
            <p:ph type="body" sz="quarter" idx="16" hasCustomPrompt="1"/>
          </p:nvPr>
        </p:nvSpPr>
        <p:spPr>
          <a:xfrm>
            <a:off x="363395" y="3924810"/>
            <a:ext cx="2420167" cy="476930"/>
          </a:xfrm>
        </p:spPr>
        <p:txBody>
          <a:bodyPr anchor="ctr" anchorCtr="0">
            <a:noAutofit/>
          </a:bodyPr>
          <a:lstStyle>
            <a:lvl1pPr marL="0" indent="0" algn="ctr">
              <a:buNone/>
              <a:defRPr sz="2000">
                <a:solidFill>
                  <a:schemeClr val="bg1"/>
                </a:solidFill>
                <a:latin typeface="+mj-lt"/>
              </a:defRPr>
            </a:lvl1pPr>
          </a:lstStyle>
          <a:p>
            <a:pPr lvl="0"/>
            <a:r>
              <a:rPr lang="en-US"/>
              <a:t>Tanggal</a:t>
            </a:r>
          </a:p>
        </p:txBody>
      </p:sp>
      <p:pic>
        <p:nvPicPr>
          <p:cNvPr id="7" name="Picture 6">
            <a:extLst>
              <a:ext uri="{FF2B5EF4-FFF2-40B4-BE49-F238E27FC236}">
                <a16:creationId xmlns:a16="http://schemas.microsoft.com/office/drawing/2014/main" id="{0C6FFD92-A476-642B-B2F8-DA90A42EC320}"/>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2695526" y="369685"/>
            <a:ext cx="1170000" cy="468000"/>
          </a:xfrm>
          <a:prstGeom prst="rect">
            <a:avLst/>
          </a:prstGeom>
        </p:spPr>
      </p:pic>
      <p:grpSp>
        <p:nvGrpSpPr>
          <p:cNvPr id="33" name="Group 32">
            <a:extLst>
              <a:ext uri="{FF2B5EF4-FFF2-40B4-BE49-F238E27FC236}">
                <a16:creationId xmlns:a16="http://schemas.microsoft.com/office/drawing/2014/main" id="{6FDB4A8F-3248-E670-3DAF-954173E7E1D2}"/>
              </a:ext>
            </a:extLst>
          </p:cNvPr>
          <p:cNvGrpSpPr>
            <a:grpSpLocks noChangeAspect="1"/>
          </p:cNvGrpSpPr>
          <p:nvPr userDrawn="1"/>
        </p:nvGrpSpPr>
        <p:grpSpPr>
          <a:xfrm>
            <a:off x="258185" y="373380"/>
            <a:ext cx="2434049" cy="460610"/>
            <a:chOff x="89771" y="2007276"/>
            <a:chExt cx="2857363" cy="540716"/>
          </a:xfrm>
        </p:grpSpPr>
        <p:pic>
          <p:nvPicPr>
            <p:cNvPr id="37" name="Picture 36" descr="A black background with blue text&#10;&#10;Description automatically generated">
              <a:extLst>
                <a:ext uri="{FF2B5EF4-FFF2-40B4-BE49-F238E27FC236}">
                  <a16:creationId xmlns:a16="http://schemas.microsoft.com/office/drawing/2014/main" id="{12C65FF1-C704-E54F-EC16-4B5526F1397D}"/>
                </a:ext>
              </a:extLst>
            </p:cNvPr>
            <p:cNvPicPr>
              <a:picLocks noChangeAspect="1"/>
            </p:cNvPicPr>
            <p:nvPr/>
          </p:nvPicPr>
          <p:blipFill>
            <a:blip r:embed="rId9"/>
            <a:srcRect t="22185" r="72326" b="22185"/>
            <a:stretch/>
          </p:blipFill>
          <p:spPr>
            <a:xfrm>
              <a:off x="89771" y="2007276"/>
              <a:ext cx="794149" cy="540716"/>
            </a:xfrm>
            <a:prstGeom prst="rect">
              <a:avLst/>
            </a:prstGeom>
          </p:spPr>
        </p:pic>
        <p:pic>
          <p:nvPicPr>
            <p:cNvPr id="38" name="Picture 37" descr="A black background with a black square&#10;&#10;Description automatically generated with medium confidence">
              <a:extLst>
                <a:ext uri="{FF2B5EF4-FFF2-40B4-BE49-F238E27FC236}">
                  <a16:creationId xmlns:a16="http://schemas.microsoft.com/office/drawing/2014/main" id="{2BA2CD8A-BBB3-70AF-4D23-CC6F8A27125A}"/>
                </a:ext>
              </a:extLst>
            </p:cNvPr>
            <p:cNvPicPr>
              <a:picLocks noChangeAspect="1"/>
            </p:cNvPicPr>
            <p:nvPr/>
          </p:nvPicPr>
          <p:blipFill>
            <a:blip r:embed="rId10"/>
            <a:srcRect l="28396" t="22185" r="430" b="22186"/>
            <a:stretch/>
          </p:blipFill>
          <p:spPr>
            <a:xfrm>
              <a:off x="904616" y="2007276"/>
              <a:ext cx="2042518" cy="540716"/>
            </a:xfrm>
            <a:prstGeom prst="rect">
              <a:avLst/>
            </a:prstGeom>
          </p:spPr>
        </p:pic>
      </p:grpSp>
      <p:grpSp>
        <p:nvGrpSpPr>
          <p:cNvPr id="48" name="Group 47">
            <a:extLst>
              <a:ext uri="{FF2B5EF4-FFF2-40B4-BE49-F238E27FC236}">
                <a16:creationId xmlns:a16="http://schemas.microsoft.com/office/drawing/2014/main" id="{EEBDAA7C-8AC4-4BC1-CF78-AF3308D615A5}"/>
              </a:ext>
            </a:extLst>
          </p:cNvPr>
          <p:cNvGrpSpPr/>
          <p:nvPr userDrawn="1"/>
        </p:nvGrpSpPr>
        <p:grpSpPr>
          <a:xfrm>
            <a:off x="-495971" y="0"/>
            <a:ext cx="252000" cy="2085385"/>
            <a:chOff x="7687331" y="1693846"/>
            <a:chExt cx="252000" cy="2085385"/>
          </a:xfrm>
        </p:grpSpPr>
        <p:sp>
          <p:nvSpPr>
            <p:cNvPr id="49" name="Rectangle: Rounded Corners 48">
              <a:extLst>
                <a:ext uri="{FF2B5EF4-FFF2-40B4-BE49-F238E27FC236}">
                  <a16:creationId xmlns:a16="http://schemas.microsoft.com/office/drawing/2014/main" id="{44FB27EF-A37B-7542-B67C-AE5588B290F5}"/>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50" name="Rectangle: Rounded Corners 49">
              <a:extLst>
                <a:ext uri="{FF2B5EF4-FFF2-40B4-BE49-F238E27FC236}">
                  <a16:creationId xmlns:a16="http://schemas.microsoft.com/office/drawing/2014/main" id="{FE56DE95-5A7D-101C-592E-82F70C7E19BE}"/>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51" name="Rectangle: Rounded Corners 50">
              <a:extLst>
                <a:ext uri="{FF2B5EF4-FFF2-40B4-BE49-F238E27FC236}">
                  <a16:creationId xmlns:a16="http://schemas.microsoft.com/office/drawing/2014/main" id="{D34DB88B-9F94-8B9D-F9D3-6FC0E0B6FE4B}"/>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52" name="Rectangle: Rounded Corners 51">
              <a:extLst>
                <a:ext uri="{FF2B5EF4-FFF2-40B4-BE49-F238E27FC236}">
                  <a16:creationId xmlns:a16="http://schemas.microsoft.com/office/drawing/2014/main" id="{14A52C6F-588C-CAF1-E8F5-E60ACF6AE868}"/>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53" name="Rectangle: Rounded Corners 52">
              <a:extLst>
                <a:ext uri="{FF2B5EF4-FFF2-40B4-BE49-F238E27FC236}">
                  <a16:creationId xmlns:a16="http://schemas.microsoft.com/office/drawing/2014/main" id="{A4D7227C-FF34-F1B9-19C0-6CE1C4F226D1}"/>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54" name="Rectangle: Rounded Corners 53">
              <a:extLst>
                <a:ext uri="{FF2B5EF4-FFF2-40B4-BE49-F238E27FC236}">
                  <a16:creationId xmlns:a16="http://schemas.microsoft.com/office/drawing/2014/main" id="{628A0D64-837D-705F-6F1D-40FC516C6579}"/>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grpSp>
    </p:spTree>
    <p:extLst>
      <p:ext uri="{BB962C8B-B14F-4D97-AF65-F5344CB8AC3E}">
        <p14:creationId xmlns:p14="http://schemas.microsoft.com/office/powerpoint/2010/main" val="19160208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C8A3E2-547F-95E6-7A65-E2DDC2C4453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0433" r="11475"/>
          <a:stretch/>
        </p:blipFill>
        <p:spPr>
          <a:xfrm>
            <a:off x="5987122" y="0"/>
            <a:ext cx="6355349" cy="6858000"/>
          </a:xfrm>
          <a:custGeom>
            <a:avLst/>
            <a:gdLst>
              <a:gd name="connsiteX0" fmla="*/ 3152478 w 6355349"/>
              <a:gd name="connsiteY0" fmla="*/ 0 h 6858000"/>
              <a:gd name="connsiteX1" fmla="*/ 6355349 w 6355349"/>
              <a:gd name="connsiteY1" fmla="*/ 0 h 6858000"/>
              <a:gd name="connsiteX2" fmla="*/ 6355349 w 6355349"/>
              <a:gd name="connsiteY2" fmla="*/ 6858000 h 6858000"/>
              <a:gd name="connsiteX3" fmla="*/ 0 w 6355349"/>
              <a:gd name="connsiteY3" fmla="*/ 6858000 h 6858000"/>
              <a:gd name="connsiteX4" fmla="*/ 3152478 w 635534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5349" h="6858000">
                <a:moveTo>
                  <a:pt x="3152478" y="0"/>
                </a:moveTo>
                <a:lnTo>
                  <a:pt x="6355349" y="0"/>
                </a:lnTo>
                <a:lnTo>
                  <a:pt x="6355349" y="6858000"/>
                </a:lnTo>
                <a:lnTo>
                  <a:pt x="0" y="6858000"/>
                </a:lnTo>
                <a:cubicBezTo>
                  <a:pt x="1077167" y="4572000"/>
                  <a:pt x="2075311" y="2286000"/>
                  <a:pt x="3152478" y="0"/>
                </a:cubicBezTo>
                <a:close/>
              </a:path>
            </a:pathLst>
          </a:custGeom>
        </p:spPr>
      </p:pic>
      <p:grpSp>
        <p:nvGrpSpPr>
          <p:cNvPr id="7" name="Group 6">
            <a:extLst>
              <a:ext uri="{FF2B5EF4-FFF2-40B4-BE49-F238E27FC236}">
                <a16:creationId xmlns:a16="http://schemas.microsoft.com/office/drawing/2014/main" id="{A69213B9-6610-1A57-4D96-E590366EF4C7}"/>
              </a:ext>
            </a:extLst>
          </p:cNvPr>
          <p:cNvGrpSpPr/>
          <p:nvPr userDrawn="1"/>
        </p:nvGrpSpPr>
        <p:grpSpPr>
          <a:xfrm>
            <a:off x="276133" y="3401935"/>
            <a:ext cx="5112000" cy="72000"/>
            <a:chOff x="5878519" y="3528548"/>
            <a:chExt cx="3432544" cy="72000"/>
          </a:xfrm>
        </p:grpSpPr>
        <p:sp>
          <p:nvSpPr>
            <p:cNvPr id="8" name="Rounded Rectangle 21">
              <a:extLst>
                <a:ext uri="{FF2B5EF4-FFF2-40B4-BE49-F238E27FC236}">
                  <a16:creationId xmlns:a16="http://schemas.microsoft.com/office/drawing/2014/main" id="{647512FC-DDB0-EC7C-8A56-AD5C4DF9EC46}"/>
                </a:ext>
              </a:extLst>
            </p:cNvPr>
            <p:cNvSpPr/>
            <p:nvPr/>
          </p:nvSpPr>
          <p:spPr>
            <a:xfrm>
              <a:off x="5878519" y="3528548"/>
              <a:ext cx="3248505"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20">
              <a:extLst>
                <a:ext uri="{FF2B5EF4-FFF2-40B4-BE49-F238E27FC236}">
                  <a16:creationId xmlns:a16="http://schemas.microsoft.com/office/drawing/2014/main" id="{27709E15-33FC-D5B4-51D4-51E63840229B}"/>
                </a:ext>
              </a:extLst>
            </p:cNvPr>
            <p:cNvSpPr/>
            <p:nvPr/>
          </p:nvSpPr>
          <p:spPr>
            <a:xfrm>
              <a:off x="9167063" y="3528548"/>
              <a:ext cx="144000"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Rounded Rectangle 26">
            <a:extLst>
              <a:ext uri="{FF2B5EF4-FFF2-40B4-BE49-F238E27FC236}">
                <a16:creationId xmlns:a16="http://schemas.microsoft.com/office/drawing/2014/main" id="{DDD51568-6761-1DBF-4C4A-A054EDB9DCFF}"/>
              </a:ext>
            </a:extLst>
          </p:cNvPr>
          <p:cNvSpPr/>
          <p:nvPr userDrawn="1"/>
        </p:nvSpPr>
        <p:spPr>
          <a:xfrm>
            <a:off x="233886" y="6065577"/>
            <a:ext cx="3328464" cy="47675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36">
            <a:extLst>
              <a:ext uri="{FF2B5EF4-FFF2-40B4-BE49-F238E27FC236}">
                <a16:creationId xmlns:a16="http://schemas.microsoft.com/office/drawing/2014/main" id="{5E0A1FFD-FA7F-AEC2-3B72-A3D5D9E771CC}"/>
              </a:ext>
            </a:extLst>
          </p:cNvPr>
          <p:cNvSpPr>
            <a:spLocks noEditPoints="1"/>
          </p:cNvSpPr>
          <p:nvPr userDrawn="1"/>
        </p:nvSpPr>
        <p:spPr bwMode="auto">
          <a:xfrm>
            <a:off x="475015" y="6111164"/>
            <a:ext cx="333366" cy="365418"/>
          </a:xfrm>
          <a:custGeom>
            <a:avLst/>
            <a:gdLst>
              <a:gd name="T0" fmla="*/ 2147483646 w 59"/>
              <a:gd name="T1" fmla="*/ 2147483646 h 64"/>
              <a:gd name="T2" fmla="*/ 0 w 59"/>
              <a:gd name="T3" fmla="*/ 2147483646 h 64"/>
              <a:gd name="T4" fmla="*/ 2147483646 w 59"/>
              <a:gd name="T5" fmla="*/ 2147483646 h 64"/>
              <a:gd name="T6" fmla="*/ 2147483646 w 59"/>
              <a:gd name="T7" fmla="*/ 2147483646 h 64"/>
              <a:gd name="T8" fmla="*/ 2147483646 w 59"/>
              <a:gd name="T9" fmla="*/ 0 h 64"/>
              <a:gd name="T10" fmla="*/ 2147483646 w 59"/>
              <a:gd name="T11" fmla="*/ 2147483646 h 64"/>
              <a:gd name="T12" fmla="*/ 2147483646 w 59"/>
              <a:gd name="T13" fmla="*/ 2147483646 h 64"/>
              <a:gd name="T14" fmla="*/ 2147483646 w 59"/>
              <a:gd name="T15" fmla="*/ 0 h 64"/>
              <a:gd name="T16" fmla="*/ 2147483646 w 59"/>
              <a:gd name="T17" fmla="*/ 2147483646 h 64"/>
              <a:gd name="T18" fmla="*/ 2147483646 w 59"/>
              <a:gd name="T19" fmla="*/ 2147483646 h 64"/>
              <a:gd name="T20" fmla="*/ 2147483646 w 59"/>
              <a:gd name="T21" fmla="*/ 2147483646 h 64"/>
              <a:gd name="T22" fmla="*/ 2147483646 w 59"/>
              <a:gd name="T23" fmla="*/ 2147483646 h 64"/>
              <a:gd name="T24" fmla="*/ 2147483646 w 59"/>
              <a:gd name="T25" fmla="*/ 2147483646 h 64"/>
              <a:gd name="T26" fmla="*/ 2147483646 w 59"/>
              <a:gd name="T27" fmla="*/ 2147483646 h 64"/>
              <a:gd name="T28" fmla="*/ 2147483646 w 59"/>
              <a:gd name="T29" fmla="*/ 2147483646 h 64"/>
              <a:gd name="T30" fmla="*/ 2147483646 w 59"/>
              <a:gd name="T31" fmla="*/ 2147483646 h 64"/>
              <a:gd name="T32" fmla="*/ 2147483646 w 59"/>
              <a:gd name="T33" fmla="*/ 2147483646 h 64"/>
              <a:gd name="T34" fmla="*/ 2147483646 w 59"/>
              <a:gd name="T35" fmla="*/ 2147483646 h 64"/>
              <a:gd name="T36" fmla="*/ 2147483646 w 59"/>
              <a:gd name="T37" fmla="*/ 2147483646 h 64"/>
              <a:gd name="T38" fmla="*/ 2147483646 w 59"/>
              <a:gd name="T39" fmla="*/ 2147483646 h 64"/>
              <a:gd name="T40" fmla="*/ 2147483646 w 59"/>
              <a:gd name="T41" fmla="*/ 2147483646 h 64"/>
              <a:gd name="T42" fmla="*/ 2147483646 w 59"/>
              <a:gd name="T43" fmla="*/ 2147483646 h 64"/>
              <a:gd name="T44" fmla="*/ 2147483646 w 59"/>
              <a:gd name="T45" fmla="*/ 2147483646 h 64"/>
              <a:gd name="T46" fmla="*/ 2147483646 w 59"/>
              <a:gd name="T47" fmla="*/ 2147483646 h 64"/>
              <a:gd name="T48" fmla="*/ 2147483646 w 59"/>
              <a:gd name="T49" fmla="*/ 2147483646 h 64"/>
              <a:gd name="T50" fmla="*/ 2147483646 w 59"/>
              <a:gd name="T51" fmla="*/ 2147483646 h 64"/>
              <a:gd name="T52" fmla="*/ 2147483646 w 59"/>
              <a:gd name="T53" fmla="*/ 2147483646 h 64"/>
              <a:gd name="T54" fmla="*/ 2147483646 w 59"/>
              <a:gd name="T55" fmla="*/ 2147483646 h 64"/>
              <a:gd name="T56" fmla="*/ 2147483646 w 59"/>
              <a:gd name="T57" fmla="*/ 2147483646 h 64"/>
              <a:gd name="T58" fmla="*/ 2147483646 w 59"/>
              <a:gd name="T59" fmla="*/ 2147483646 h 64"/>
              <a:gd name="T60" fmla="*/ 2147483646 w 59"/>
              <a:gd name="T61" fmla="*/ 2147483646 h 64"/>
              <a:gd name="T62" fmla="*/ 2147483646 w 59"/>
              <a:gd name="T63" fmla="*/ 2147483646 h 64"/>
              <a:gd name="T64" fmla="*/ 2147483646 w 59"/>
              <a:gd name="T65" fmla="*/ 2147483646 h 64"/>
              <a:gd name="T66" fmla="*/ 2147483646 w 59"/>
              <a:gd name="T67" fmla="*/ 2147483646 h 64"/>
              <a:gd name="T68" fmla="*/ 2147483646 w 59"/>
              <a:gd name="T69" fmla="*/ 2147483646 h 64"/>
              <a:gd name="T70" fmla="*/ 2147483646 w 59"/>
              <a:gd name="T71" fmla="*/ 2147483646 h 64"/>
              <a:gd name="T72" fmla="*/ 2147483646 w 59"/>
              <a:gd name="T73" fmla="*/ 2147483646 h 64"/>
              <a:gd name="T74" fmla="*/ 2147483646 w 59"/>
              <a:gd name="T75" fmla="*/ 2147483646 h 64"/>
              <a:gd name="T76" fmla="*/ 2147483646 w 59"/>
              <a:gd name="T77" fmla="*/ 2147483646 h 64"/>
              <a:gd name="T78" fmla="*/ 2147483646 w 59"/>
              <a:gd name="T79" fmla="*/ 2147483646 h 64"/>
              <a:gd name="T80" fmla="*/ 2147483646 w 59"/>
              <a:gd name="T81" fmla="*/ 2147483646 h 64"/>
              <a:gd name="T82" fmla="*/ 2147483646 w 59"/>
              <a:gd name="T83" fmla="*/ 2147483646 h 64"/>
              <a:gd name="T84" fmla="*/ 2147483646 w 59"/>
              <a:gd name="T85" fmla="*/ 2147483646 h 64"/>
              <a:gd name="T86" fmla="*/ 2147483646 w 59"/>
              <a:gd name="T87" fmla="*/ 2147483646 h 64"/>
              <a:gd name="T88" fmla="*/ 2147483646 w 59"/>
              <a:gd name="T89" fmla="*/ 2147483646 h 64"/>
              <a:gd name="T90" fmla="*/ 2147483646 w 59"/>
              <a:gd name="T91" fmla="*/ 2147483646 h 64"/>
              <a:gd name="T92" fmla="*/ 2147483646 w 59"/>
              <a:gd name="T93" fmla="*/ 2147483646 h 64"/>
              <a:gd name="T94" fmla="*/ 2147483646 w 59"/>
              <a:gd name="T95" fmla="*/ 2147483646 h 64"/>
              <a:gd name="T96" fmla="*/ 2147483646 w 59"/>
              <a:gd name="T97" fmla="*/ 2147483646 h 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a:noFill/>
          </a:ln>
        </p:spPr>
        <p:txBody>
          <a:bodyPr/>
          <a:lstStyle/>
          <a:p>
            <a:pPr algn="r"/>
            <a:endParaRPr lang="th-TH">
              <a:solidFill>
                <a:schemeClr val="tx1">
                  <a:lumMod val="65000"/>
                  <a:lumOff val="35000"/>
                </a:schemeClr>
              </a:solidFill>
            </a:endParaRPr>
          </a:p>
        </p:txBody>
      </p:sp>
      <p:sp>
        <p:nvSpPr>
          <p:cNvPr id="16" name="Google Shape;11;p2">
            <a:extLst>
              <a:ext uri="{FF2B5EF4-FFF2-40B4-BE49-F238E27FC236}">
                <a16:creationId xmlns:a16="http://schemas.microsoft.com/office/drawing/2014/main" id="{8F4E6B8C-73C8-874E-AD28-F221075F5B22}"/>
              </a:ext>
            </a:extLst>
          </p:cNvPr>
          <p:cNvSpPr/>
          <p:nvPr userDrawn="1"/>
        </p:nvSpPr>
        <p:spPr>
          <a:xfrm>
            <a:off x="4921946" y="2221055"/>
            <a:ext cx="3654046" cy="4636945"/>
          </a:xfrm>
          <a:prstGeom prst="parallelogram">
            <a:avLst>
              <a:gd name="adj" fmla="val 59001"/>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 name="Google Shape;12;p2">
            <a:extLst>
              <a:ext uri="{FF2B5EF4-FFF2-40B4-BE49-F238E27FC236}">
                <a16:creationId xmlns:a16="http://schemas.microsoft.com/office/drawing/2014/main" id="{9B8BAF3C-301A-11E4-F85E-2282E7EB798E}"/>
              </a:ext>
            </a:extLst>
          </p:cNvPr>
          <p:cNvSpPr/>
          <p:nvPr userDrawn="1"/>
        </p:nvSpPr>
        <p:spPr>
          <a:xfrm>
            <a:off x="5509493" y="-59961"/>
            <a:ext cx="3654046" cy="4697580"/>
          </a:xfrm>
          <a:prstGeom prst="parallelogram">
            <a:avLst>
              <a:gd name="adj" fmla="val 59001"/>
            </a:avLst>
          </a:prstGeom>
          <a:solidFill>
            <a:schemeClr val="accent3">
              <a:alpha val="91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18" name="组合 5">
            <a:extLst>
              <a:ext uri="{FF2B5EF4-FFF2-40B4-BE49-F238E27FC236}">
                <a16:creationId xmlns:a16="http://schemas.microsoft.com/office/drawing/2014/main" id="{D082CEC8-662B-1225-E6E4-8FA29154338C}"/>
              </a:ext>
            </a:extLst>
          </p:cNvPr>
          <p:cNvGrpSpPr/>
          <p:nvPr userDrawn="1"/>
        </p:nvGrpSpPr>
        <p:grpSpPr>
          <a:xfrm rot="10800000" flipH="1">
            <a:off x="321418" y="4567590"/>
            <a:ext cx="991719" cy="124898"/>
            <a:chOff x="7325756" y="6126083"/>
            <a:chExt cx="812214" cy="102290"/>
          </a:xfrm>
          <a:solidFill>
            <a:schemeClr val="bg1"/>
          </a:solidFill>
        </p:grpSpPr>
        <p:sp>
          <p:nvSpPr>
            <p:cNvPr id="19" name="椭圆 6">
              <a:extLst>
                <a:ext uri="{FF2B5EF4-FFF2-40B4-BE49-F238E27FC236}">
                  <a16:creationId xmlns:a16="http://schemas.microsoft.com/office/drawing/2014/main" id="{E05600B4-5C70-71E3-8E1F-9ED67A5A7F3C}"/>
                </a:ext>
              </a:extLst>
            </p:cNvPr>
            <p:cNvSpPr/>
            <p:nvPr/>
          </p:nvSpPr>
          <p:spPr>
            <a:xfrm>
              <a:off x="7325756" y="6126083"/>
              <a:ext cx="102290" cy="10229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椭圆 7">
              <a:extLst>
                <a:ext uri="{FF2B5EF4-FFF2-40B4-BE49-F238E27FC236}">
                  <a16:creationId xmlns:a16="http://schemas.microsoft.com/office/drawing/2014/main" id="{366EC8AD-B86A-B96C-56E3-5D2817F34ECC}"/>
                </a:ext>
              </a:extLst>
            </p:cNvPr>
            <p:cNvSpPr/>
            <p:nvPr/>
          </p:nvSpPr>
          <p:spPr>
            <a:xfrm>
              <a:off x="8035680" y="6126083"/>
              <a:ext cx="102290" cy="1022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 name="椭圆 8">
              <a:extLst>
                <a:ext uri="{FF2B5EF4-FFF2-40B4-BE49-F238E27FC236}">
                  <a16:creationId xmlns:a16="http://schemas.microsoft.com/office/drawing/2014/main" id="{96036C74-F1EA-8405-207E-AA8DD454B6D3}"/>
                </a:ext>
              </a:extLst>
            </p:cNvPr>
            <p:cNvSpPr/>
            <p:nvPr/>
          </p:nvSpPr>
          <p:spPr>
            <a:xfrm>
              <a:off x="7503237" y="6126083"/>
              <a:ext cx="102290" cy="102290"/>
            </a:xfrm>
            <a:prstGeom prst="ellipse">
              <a:avLst/>
            </a:pr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2" name="椭圆 9">
              <a:extLst>
                <a:ext uri="{FF2B5EF4-FFF2-40B4-BE49-F238E27FC236}">
                  <a16:creationId xmlns:a16="http://schemas.microsoft.com/office/drawing/2014/main" id="{B17F2FA3-0D95-299F-00EF-286A4F66CAD7}"/>
                </a:ext>
              </a:extLst>
            </p:cNvPr>
            <p:cNvSpPr/>
            <p:nvPr/>
          </p:nvSpPr>
          <p:spPr>
            <a:xfrm>
              <a:off x="7680718" y="6126083"/>
              <a:ext cx="102290" cy="10229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3" name="椭圆 10">
              <a:extLst>
                <a:ext uri="{FF2B5EF4-FFF2-40B4-BE49-F238E27FC236}">
                  <a16:creationId xmlns:a16="http://schemas.microsoft.com/office/drawing/2014/main" id="{C59E9327-6905-DB6C-17FF-CB8C358C81DD}"/>
                </a:ext>
              </a:extLst>
            </p:cNvPr>
            <p:cNvSpPr/>
            <p:nvPr/>
          </p:nvSpPr>
          <p:spPr>
            <a:xfrm>
              <a:off x="7858199" y="6126083"/>
              <a:ext cx="102290" cy="10229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6" name="Text Placeholder 15">
            <a:extLst>
              <a:ext uri="{FF2B5EF4-FFF2-40B4-BE49-F238E27FC236}">
                <a16:creationId xmlns:a16="http://schemas.microsoft.com/office/drawing/2014/main" id="{BDEE692D-8D7A-05C6-C926-D2AAB7B911CC}"/>
              </a:ext>
            </a:extLst>
          </p:cNvPr>
          <p:cNvSpPr>
            <a:spLocks noGrp="1"/>
          </p:cNvSpPr>
          <p:nvPr>
            <p:ph type="body" sz="quarter" idx="17" hasCustomPrompt="1"/>
          </p:nvPr>
        </p:nvSpPr>
        <p:spPr>
          <a:xfrm>
            <a:off x="146943" y="2336159"/>
            <a:ext cx="5840179" cy="904875"/>
          </a:xfrm>
        </p:spPr>
        <p:txBody>
          <a:bodyPr anchor="ctr" anchorCtr="0">
            <a:noAutofit/>
          </a:bodyPr>
          <a:lstStyle>
            <a:lvl1pPr marL="0" indent="0" algn="l">
              <a:buNone/>
              <a:defRPr sz="4800" b="1">
                <a:solidFill>
                  <a:schemeClr val="accent2"/>
                </a:solidFill>
                <a:latin typeface="Avenir Next LT Pro" panose="020B0504020202020204" pitchFamily="34" charset="0"/>
              </a:defRPr>
            </a:lvl1pPr>
          </a:lstStyle>
          <a:p>
            <a:pPr lvl="0"/>
            <a:r>
              <a:rPr lang="en-US"/>
              <a:t>[JUDUL PAPARAN]</a:t>
            </a:r>
          </a:p>
        </p:txBody>
      </p:sp>
      <p:sp>
        <p:nvSpPr>
          <p:cNvPr id="32" name="Text Placeholder 3">
            <a:extLst>
              <a:ext uri="{FF2B5EF4-FFF2-40B4-BE49-F238E27FC236}">
                <a16:creationId xmlns:a16="http://schemas.microsoft.com/office/drawing/2014/main" id="{743B6E08-8471-9968-9B73-7B604EE0FFAC}"/>
              </a:ext>
            </a:extLst>
          </p:cNvPr>
          <p:cNvSpPr>
            <a:spLocks noGrp="1"/>
          </p:cNvSpPr>
          <p:nvPr>
            <p:ph type="body" sz="quarter" idx="16" hasCustomPrompt="1"/>
          </p:nvPr>
        </p:nvSpPr>
        <p:spPr>
          <a:xfrm>
            <a:off x="966900" y="6078772"/>
            <a:ext cx="2420167" cy="476930"/>
          </a:xfrm>
        </p:spPr>
        <p:txBody>
          <a:bodyPr anchor="ctr" anchorCtr="0">
            <a:noAutofit/>
          </a:bodyPr>
          <a:lstStyle>
            <a:lvl1pPr marL="0" indent="0">
              <a:buNone/>
              <a:defRPr sz="1600" b="1">
                <a:solidFill>
                  <a:schemeClr val="bg1"/>
                </a:solidFill>
                <a:latin typeface="Segoe UI" panose="020B0502040204020203" pitchFamily="34" charset="0"/>
                <a:cs typeface="Segoe UI" panose="020B0502040204020203" pitchFamily="34" charset="0"/>
              </a:defRPr>
            </a:lvl1pPr>
          </a:lstStyle>
          <a:p>
            <a:pPr lvl="0"/>
            <a:r>
              <a:rPr lang="en-US"/>
              <a:t>[Tempat], [Tanggal]</a:t>
            </a:r>
          </a:p>
        </p:txBody>
      </p:sp>
      <p:sp>
        <p:nvSpPr>
          <p:cNvPr id="33" name="Text Placeholder 15">
            <a:extLst>
              <a:ext uri="{FF2B5EF4-FFF2-40B4-BE49-F238E27FC236}">
                <a16:creationId xmlns:a16="http://schemas.microsoft.com/office/drawing/2014/main" id="{FF8FA00C-A5F4-012D-7C8C-D2772629A68F}"/>
              </a:ext>
            </a:extLst>
          </p:cNvPr>
          <p:cNvSpPr>
            <a:spLocks noGrp="1"/>
          </p:cNvSpPr>
          <p:nvPr>
            <p:ph type="body" sz="quarter" idx="18" hasCustomPrompt="1"/>
          </p:nvPr>
        </p:nvSpPr>
        <p:spPr>
          <a:xfrm>
            <a:off x="276133" y="4841605"/>
            <a:ext cx="2960389" cy="516382"/>
          </a:xfrm>
        </p:spPr>
        <p:txBody>
          <a:bodyPr anchor="ctr" anchorCtr="0">
            <a:noAutofit/>
          </a:bodyPr>
          <a:lstStyle>
            <a:lvl1pPr marL="0" indent="0" algn="l">
              <a:buNone/>
              <a:defRPr sz="2600" b="1">
                <a:solidFill>
                  <a:schemeClr val="accent2"/>
                </a:solidFill>
                <a:latin typeface="Segoe UI" panose="020B0502040204020203" pitchFamily="34" charset="0"/>
                <a:cs typeface="Segoe UI" panose="020B0502040204020203" pitchFamily="34" charset="0"/>
              </a:defRPr>
            </a:lvl1pPr>
          </a:lstStyle>
          <a:p>
            <a:pPr lvl="0"/>
            <a:r>
              <a:rPr lang="en-US"/>
              <a:t>[</a:t>
            </a:r>
            <a:r>
              <a:rPr lang="en-US" err="1"/>
              <a:t>Pemateri</a:t>
            </a:r>
            <a:r>
              <a:rPr lang="en-US"/>
              <a:t>]</a:t>
            </a:r>
          </a:p>
        </p:txBody>
      </p:sp>
      <p:sp>
        <p:nvSpPr>
          <p:cNvPr id="34" name="Text Placeholder 22">
            <a:extLst>
              <a:ext uri="{FF2B5EF4-FFF2-40B4-BE49-F238E27FC236}">
                <a16:creationId xmlns:a16="http://schemas.microsoft.com/office/drawing/2014/main" id="{09F97384-21CC-B08B-656D-3A788A214247}"/>
              </a:ext>
            </a:extLst>
          </p:cNvPr>
          <p:cNvSpPr>
            <a:spLocks noGrp="1"/>
          </p:cNvSpPr>
          <p:nvPr>
            <p:ph type="body" sz="quarter" idx="19" hasCustomPrompt="1"/>
          </p:nvPr>
        </p:nvSpPr>
        <p:spPr>
          <a:xfrm>
            <a:off x="276133" y="5327522"/>
            <a:ext cx="2719387" cy="420508"/>
          </a:xfrm>
        </p:spPr>
        <p:txBody>
          <a:bodyPr anchor="ctr" anchorCtr="0">
            <a:normAutofit/>
          </a:bodyPr>
          <a:lstStyle>
            <a:lvl1pPr marL="0" indent="0" algn="l">
              <a:buNone/>
              <a:defRPr sz="1800">
                <a:latin typeface="Segoe UI" panose="020B0502040204020203" pitchFamily="34" charset="0"/>
                <a:cs typeface="Segoe UI" panose="020B0502040204020203" pitchFamily="34" charset="0"/>
              </a:defRPr>
            </a:lvl1pPr>
          </a:lstStyle>
          <a:p>
            <a:pPr lvl="0"/>
            <a:r>
              <a:rPr lang="en-US"/>
              <a:t>[</a:t>
            </a:r>
            <a:r>
              <a:rPr lang="en-US" err="1"/>
              <a:t>Jabatan</a:t>
            </a:r>
            <a:r>
              <a:rPr lang="en-US"/>
              <a:t>]</a:t>
            </a:r>
          </a:p>
        </p:txBody>
      </p:sp>
      <p:pic>
        <p:nvPicPr>
          <p:cNvPr id="10" name="Picture 6">
            <a:extLst>
              <a:ext uri="{FF2B5EF4-FFF2-40B4-BE49-F238E27FC236}">
                <a16:creationId xmlns:a16="http://schemas.microsoft.com/office/drawing/2014/main" id="{AAB4644D-DB4C-7005-AF7A-6E31A96E83F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695526" y="369685"/>
            <a:ext cx="1170000" cy="468000"/>
          </a:xfrm>
          <a:prstGeom prst="rect">
            <a:avLst/>
          </a:prstGeom>
        </p:spPr>
      </p:pic>
      <p:grpSp>
        <p:nvGrpSpPr>
          <p:cNvPr id="11" name="Group 10">
            <a:extLst>
              <a:ext uri="{FF2B5EF4-FFF2-40B4-BE49-F238E27FC236}">
                <a16:creationId xmlns:a16="http://schemas.microsoft.com/office/drawing/2014/main" id="{4C68A215-AD95-BFFC-7FB9-D23B564B3A48}"/>
              </a:ext>
            </a:extLst>
          </p:cNvPr>
          <p:cNvGrpSpPr>
            <a:grpSpLocks noChangeAspect="1"/>
          </p:cNvGrpSpPr>
          <p:nvPr userDrawn="1"/>
        </p:nvGrpSpPr>
        <p:grpSpPr>
          <a:xfrm>
            <a:off x="258185" y="373380"/>
            <a:ext cx="2434049" cy="460610"/>
            <a:chOff x="89771" y="2007276"/>
            <a:chExt cx="2857363" cy="540716"/>
          </a:xfrm>
        </p:grpSpPr>
        <p:pic>
          <p:nvPicPr>
            <p:cNvPr id="14" name="Picture 13" descr="A black background with blue text&#10;&#10;Description automatically generated">
              <a:extLst>
                <a:ext uri="{FF2B5EF4-FFF2-40B4-BE49-F238E27FC236}">
                  <a16:creationId xmlns:a16="http://schemas.microsoft.com/office/drawing/2014/main" id="{413CE96F-ABFD-17D4-32CF-1A24EF50264F}"/>
                </a:ext>
              </a:extLst>
            </p:cNvPr>
            <p:cNvPicPr>
              <a:picLocks noChangeAspect="1"/>
            </p:cNvPicPr>
            <p:nvPr/>
          </p:nvPicPr>
          <p:blipFill>
            <a:blip r:embed="rId5"/>
            <a:srcRect t="22185" r="72326" b="22185"/>
            <a:stretch/>
          </p:blipFill>
          <p:spPr>
            <a:xfrm>
              <a:off x="89771" y="2007276"/>
              <a:ext cx="794149" cy="540716"/>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9F4783E6-EB95-D026-7C5D-DDC973C9B4A2}"/>
                </a:ext>
              </a:extLst>
            </p:cNvPr>
            <p:cNvPicPr>
              <a:picLocks noChangeAspect="1"/>
            </p:cNvPicPr>
            <p:nvPr/>
          </p:nvPicPr>
          <p:blipFill>
            <a:blip r:embed="rId6"/>
            <a:srcRect l="28396" t="22185" r="430" b="22186"/>
            <a:stretch/>
          </p:blipFill>
          <p:spPr>
            <a:xfrm>
              <a:off x="904616" y="2007276"/>
              <a:ext cx="2042518" cy="540716"/>
            </a:xfrm>
            <a:prstGeom prst="rect">
              <a:avLst/>
            </a:prstGeom>
          </p:spPr>
        </p:pic>
      </p:grpSp>
      <p:grpSp>
        <p:nvGrpSpPr>
          <p:cNvPr id="24" name="Group 23">
            <a:extLst>
              <a:ext uri="{FF2B5EF4-FFF2-40B4-BE49-F238E27FC236}">
                <a16:creationId xmlns:a16="http://schemas.microsoft.com/office/drawing/2014/main" id="{9F4412DC-649E-B100-DEEB-003AF0D5F983}"/>
              </a:ext>
            </a:extLst>
          </p:cNvPr>
          <p:cNvGrpSpPr/>
          <p:nvPr userDrawn="1"/>
        </p:nvGrpSpPr>
        <p:grpSpPr>
          <a:xfrm>
            <a:off x="-495971" y="0"/>
            <a:ext cx="252000" cy="2085385"/>
            <a:chOff x="7687331" y="1693846"/>
            <a:chExt cx="252000" cy="2085385"/>
          </a:xfrm>
        </p:grpSpPr>
        <p:sp>
          <p:nvSpPr>
            <p:cNvPr id="25" name="Rectangle: Rounded Corners 24">
              <a:extLst>
                <a:ext uri="{FF2B5EF4-FFF2-40B4-BE49-F238E27FC236}">
                  <a16:creationId xmlns:a16="http://schemas.microsoft.com/office/drawing/2014/main" id="{187F7F9B-4F66-06D2-979D-40EED473EBED}"/>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28" name="Rectangle: Rounded Corners 27">
              <a:extLst>
                <a:ext uri="{FF2B5EF4-FFF2-40B4-BE49-F238E27FC236}">
                  <a16:creationId xmlns:a16="http://schemas.microsoft.com/office/drawing/2014/main" id="{E9AB029E-18C4-33C8-1DCA-7D8AD2EC9FC5}"/>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29" name="Rectangle: Rounded Corners 28">
              <a:extLst>
                <a:ext uri="{FF2B5EF4-FFF2-40B4-BE49-F238E27FC236}">
                  <a16:creationId xmlns:a16="http://schemas.microsoft.com/office/drawing/2014/main" id="{1AA1845A-0E6A-B4FC-0E55-F396B7C484C6}"/>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30" name="Rectangle: Rounded Corners 29">
              <a:extLst>
                <a:ext uri="{FF2B5EF4-FFF2-40B4-BE49-F238E27FC236}">
                  <a16:creationId xmlns:a16="http://schemas.microsoft.com/office/drawing/2014/main" id="{C1C44B50-6DBF-07B9-A735-E7489811633F}"/>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31" name="Rectangle: Rounded Corners 30">
              <a:extLst>
                <a:ext uri="{FF2B5EF4-FFF2-40B4-BE49-F238E27FC236}">
                  <a16:creationId xmlns:a16="http://schemas.microsoft.com/office/drawing/2014/main" id="{135FBB40-F617-719F-F133-E62B43A9CA56}"/>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35" name="Rectangle: Rounded Corners 34">
              <a:extLst>
                <a:ext uri="{FF2B5EF4-FFF2-40B4-BE49-F238E27FC236}">
                  <a16:creationId xmlns:a16="http://schemas.microsoft.com/office/drawing/2014/main" id="{6B65371F-1576-A261-8D6A-8B4EC826E269}"/>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grpSp>
    </p:spTree>
    <p:extLst>
      <p:ext uri="{BB962C8B-B14F-4D97-AF65-F5344CB8AC3E}">
        <p14:creationId xmlns:p14="http://schemas.microsoft.com/office/powerpoint/2010/main" val="4144060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Slide 1">
    <p:bg>
      <p:bgPr>
        <a:solidFill>
          <a:schemeClr val="bg1"/>
        </a:solidFill>
        <a:effectLst/>
      </p:bgPr>
    </p:bg>
    <p:spTree>
      <p:nvGrpSpPr>
        <p:cNvPr id="1" name=""/>
        <p:cNvGrpSpPr/>
        <p:nvPr/>
      </p:nvGrpSpPr>
      <p:grpSpPr>
        <a:xfrm>
          <a:off x="0" y="0"/>
          <a:ext cx="0" cy="0"/>
          <a:chOff x="0" y="0"/>
          <a:chExt cx="0" cy="0"/>
        </a:xfrm>
      </p:grpSpPr>
      <p:sp>
        <p:nvSpPr>
          <p:cNvPr id="13" name="Freeform 12"/>
          <p:cNvSpPr/>
          <p:nvPr userDrawn="1"/>
        </p:nvSpPr>
        <p:spPr>
          <a:xfrm>
            <a:off x="462224" y="0"/>
            <a:ext cx="6549028" cy="6859588"/>
          </a:xfrm>
          <a:custGeom>
            <a:avLst/>
            <a:gdLst>
              <a:gd name="connsiteX0" fmla="*/ 0 w 6547323"/>
              <a:gd name="connsiteY0" fmla="*/ 0 h 6858000"/>
              <a:gd name="connsiteX1" fmla="*/ 6349557 w 6547323"/>
              <a:gd name="connsiteY1" fmla="*/ 0 h 6858000"/>
              <a:gd name="connsiteX2" fmla="*/ 3814581 w 6547323"/>
              <a:gd name="connsiteY2" fmla="*/ 3300265 h 6858000"/>
              <a:gd name="connsiteX3" fmla="*/ 6547323 w 6547323"/>
              <a:gd name="connsiteY3" fmla="*/ 6858000 h 6858000"/>
              <a:gd name="connsiteX4" fmla="*/ 0 w 654732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7323" h="6858000">
                <a:moveTo>
                  <a:pt x="0" y="0"/>
                </a:moveTo>
                <a:lnTo>
                  <a:pt x="6349557" y="0"/>
                </a:lnTo>
                <a:lnTo>
                  <a:pt x="3814581" y="3300265"/>
                </a:lnTo>
                <a:lnTo>
                  <a:pt x="6547323"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4" name="Parallelogram 13"/>
          <p:cNvSpPr/>
          <p:nvPr userDrawn="1"/>
        </p:nvSpPr>
        <p:spPr>
          <a:xfrm flipH="1">
            <a:off x="1910333" y="3307846"/>
            <a:ext cx="5095292" cy="3551742"/>
          </a:xfrm>
          <a:prstGeom prst="parallelogram">
            <a:avLst>
              <a:gd name="adj" fmla="val 7672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6" name="Picture Placeholder 10">
            <a:extLst>
              <a:ext uri="{FF2B5EF4-FFF2-40B4-BE49-F238E27FC236}">
                <a16:creationId xmlns:a16="http://schemas.microsoft.com/office/drawing/2014/main" id="{92870B29-B525-4A0A-8BFC-BCE2939A50F0}"/>
              </a:ext>
            </a:extLst>
          </p:cNvPr>
          <p:cNvSpPr>
            <a:spLocks noGrp="1"/>
          </p:cNvSpPr>
          <p:nvPr userDrawn="1">
            <p:ph type="pic" sz="quarter" idx="15"/>
          </p:nvPr>
        </p:nvSpPr>
        <p:spPr>
          <a:xfrm>
            <a:off x="3" y="0"/>
            <a:ext cx="6549028" cy="6859588"/>
          </a:xfrm>
          <a:custGeom>
            <a:avLst/>
            <a:gdLst>
              <a:gd name="connsiteX0" fmla="*/ 0 w 6547323"/>
              <a:gd name="connsiteY0" fmla="*/ 0 h 6858000"/>
              <a:gd name="connsiteX1" fmla="*/ 6349557 w 6547323"/>
              <a:gd name="connsiteY1" fmla="*/ 0 h 6858000"/>
              <a:gd name="connsiteX2" fmla="*/ 3814581 w 6547323"/>
              <a:gd name="connsiteY2" fmla="*/ 3300265 h 6858000"/>
              <a:gd name="connsiteX3" fmla="*/ 6547323 w 6547323"/>
              <a:gd name="connsiteY3" fmla="*/ 6858000 h 6858000"/>
              <a:gd name="connsiteX4" fmla="*/ 0 w 654732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7323" h="6858000">
                <a:moveTo>
                  <a:pt x="0" y="0"/>
                </a:moveTo>
                <a:lnTo>
                  <a:pt x="6349557" y="0"/>
                </a:lnTo>
                <a:lnTo>
                  <a:pt x="3814581" y="3300265"/>
                </a:lnTo>
                <a:lnTo>
                  <a:pt x="6547323" y="6858000"/>
                </a:lnTo>
                <a:lnTo>
                  <a:pt x="0" y="6858000"/>
                </a:lnTo>
                <a:close/>
              </a:path>
            </a:pathLst>
          </a:custGeom>
          <a:pattFill prst="pct5">
            <a:fgClr>
              <a:schemeClr val="accent1"/>
            </a:fgClr>
            <a:bgClr>
              <a:schemeClr val="bg1"/>
            </a:bgClr>
          </a:pattFill>
        </p:spPr>
        <p:txBody>
          <a:bodyPr wrap="square" anchor="ctr">
            <a:noAutofit/>
          </a:bodyPr>
          <a:lstStyle>
            <a:lvl1pPr marL="0" indent="0" algn="ctr">
              <a:buFontTx/>
              <a:buNone/>
              <a:defRPr/>
            </a:lvl1pPr>
          </a:lstStyle>
          <a:p>
            <a:endParaRPr lang="en-US"/>
          </a:p>
        </p:txBody>
      </p:sp>
      <p:sp>
        <p:nvSpPr>
          <p:cNvPr id="27" name="Rounded Rectangle 26"/>
          <p:cNvSpPr/>
          <p:nvPr userDrawn="1"/>
        </p:nvSpPr>
        <p:spPr>
          <a:xfrm>
            <a:off x="8943046" y="6052382"/>
            <a:ext cx="2960390" cy="476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en-US" sz="1800">
              <a:solidFill>
                <a:prstClr val="white"/>
              </a:solidFill>
              <a:latin typeface="Calibri"/>
            </a:endParaRPr>
          </a:p>
        </p:txBody>
      </p:sp>
      <p:sp>
        <p:nvSpPr>
          <p:cNvPr id="5" name="Freeform 36">
            <a:extLst>
              <a:ext uri="{FF2B5EF4-FFF2-40B4-BE49-F238E27FC236}">
                <a16:creationId xmlns:a16="http://schemas.microsoft.com/office/drawing/2014/main" id="{70F48F65-4F8F-4249-A108-759C8ECDB015}"/>
              </a:ext>
            </a:extLst>
          </p:cNvPr>
          <p:cNvSpPr>
            <a:spLocks noEditPoints="1"/>
          </p:cNvSpPr>
          <p:nvPr userDrawn="1"/>
        </p:nvSpPr>
        <p:spPr bwMode="auto">
          <a:xfrm>
            <a:off x="9149826" y="6097979"/>
            <a:ext cx="333443" cy="365503"/>
          </a:xfrm>
          <a:custGeom>
            <a:avLst/>
            <a:gdLst>
              <a:gd name="T0" fmla="*/ 2147483646 w 59"/>
              <a:gd name="T1" fmla="*/ 2147483646 h 64"/>
              <a:gd name="T2" fmla="*/ 0 w 59"/>
              <a:gd name="T3" fmla="*/ 2147483646 h 64"/>
              <a:gd name="T4" fmla="*/ 2147483646 w 59"/>
              <a:gd name="T5" fmla="*/ 2147483646 h 64"/>
              <a:gd name="T6" fmla="*/ 2147483646 w 59"/>
              <a:gd name="T7" fmla="*/ 2147483646 h 64"/>
              <a:gd name="T8" fmla="*/ 2147483646 w 59"/>
              <a:gd name="T9" fmla="*/ 0 h 64"/>
              <a:gd name="T10" fmla="*/ 2147483646 w 59"/>
              <a:gd name="T11" fmla="*/ 2147483646 h 64"/>
              <a:gd name="T12" fmla="*/ 2147483646 w 59"/>
              <a:gd name="T13" fmla="*/ 2147483646 h 64"/>
              <a:gd name="T14" fmla="*/ 2147483646 w 59"/>
              <a:gd name="T15" fmla="*/ 0 h 64"/>
              <a:gd name="T16" fmla="*/ 2147483646 w 59"/>
              <a:gd name="T17" fmla="*/ 2147483646 h 64"/>
              <a:gd name="T18" fmla="*/ 2147483646 w 59"/>
              <a:gd name="T19" fmla="*/ 2147483646 h 64"/>
              <a:gd name="T20" fmla="*/ 2147483646 w 59"/>
              <a:gd name="T21" fmla="*/ 2147483646 h 64"/>
              <a:gd name="T22" fmla="*/ 2147483646 w 59"/>
              <a:gd name="T23" fmla="*/ 2147483646 h 64"/>
              <a:gd name="T24" fmla="*/ 2147483646 w 59"/>
              <a:gd name="T25" fmla="*/ 2147483646 h 64"/>
              <a:gd name="T26" fmla="*/ 2147483646 w 59"/>
              <a:gd name="T27" fmla="*/ 2147483646 h 64"/>
              <a:gd name="T28" fmla="*/ 2147483646 w 59"/>
              <a:gd name="T29" fmla="*/ 2147483646 h 64"/>
              <a:gd name="T30" fmla="*/ 2147483646 w 59"/>
              <a:gd name="T31" fmla="*/ 2147483646 h 64"/>
              <a:gd name="T32" fmla="*/ 2147483646 w 59"/>
              <a:gd name="T33" fmla="*/ 2147483646 h 64"/>
              <a:gd name="T34" fmla="*/ 2147483646 w 59"/>
              <a:gd name="T35" fmla="*/ 2147483646 h 64"/>
              <a:gd name="T36" fmla="*/ 2147483646 w 59"/>
              <a:gd name="T37" fmla="*/ 2147483646 h 64"/>
              <a:gd name="T38" fmla="*/ 2147483646 w 59"/>
              <a:gd name="T39" fmla="*/ 2147483646 h 64"/>
              <a:gd name="T40" fmla="*/ 2147483646 w 59"/>
              <a:gd name="T41" fmla="*/ 2147483646 h 64"/>
              <a:gd name="T42" fmla="*/ 2147483646 w 59"/>
              <a:gd name="T43" fmla="*/ 2147483646 h 64"/>
              <a:gd name="T44" fmla="*/ 2147483646 w 59"/>
              <a:gd name="T45" fmla="*/ 2147483646 h 64"/>
              <a:gd name="T46" fmla="*/ 2147483646 w 59"/>
              <a:gd name="T47" fmla="*/ 2147483646 h 64"/>
              <a:gd name="T48" fmla="*/ 2147483646 w 59"/>
              <a:gd name="T49" fmla="*/ 2147483646 h 64"/>
              <a:gd name="T50" fmla="*/ 2147483646 w 59"/>
              <a:gd name="T51" fmla="*/ 2147483646 h 64"/>
              <a:gd name="T52" fmla="*/ 2147483646 w 59"/>
              <a:gd name="T53" fmla="*/ 2147483646 h 64"/>
              <a:gd name="T54" fmla="*/ 2147483646 w 59"/>
              <a:gd name="T55" fmla="*/ 2147483646 h 64"/>
              <a:gd name="T56" fmla="*/ 2147483646 w 59"/>
              <a:gd name="T57" fmla="*/ 2147483646 h 64"/>
              <a:gd name="T58" fmla="*/ 2147483646 w 59"/>
              <a:gd name="T59" fmla="*/ 2147483646 h 64"/>
              <a:gd name="T60" fmla="*/ 2147483646 w 59"/>
              <a:gd name="T61" fmla="*/ 2147483646 h 64"/>
              <a:gd name="T62" fmla="*/ 2147483646 w 59"/>
              <a:gd name="T63" fmla="*/ 2147483646 h 64"/>
              <a:gd name="T64" fmla="*/ 2147483646 w 59"/>
              <a:gd name="T65" fmla="*/ 2147483646 h 64"/>
              <a:gd name="T66" fmla="*/ 2147483646 w 59"/>
              <a:gd name="T67" fmla="*/ 2147483646 h 64"/>
              <a:gd name="T68" fmla="*/ 2147483646 w 59"/>
              <a:gd name="T69" fmla="*/ 2147483646 h 64"/>
              <a:gd name="T70" fmla="*/ 2147483646 w 59"/>
              <a:gd name="T71" fmla="*/ 2147483646 h 64"/>
              <a:gd name="T72" fmla="*/ 2147483646 w 59"/>
              <a:gd name="T73" fmla="*/ 2147483646 h 64"/>
              <a:gd name="T74" fmla="*/ 2147483646 w 59"/>
              <a:gd name="T75" fmla="*/ 2147483646 h 64"/>
              <a:gd name="T76" fmla="*/ 2147483646 w 59"/>
              <a:gd name="T77" fmla="*/ 2147483646 h 64"/>
              <a:gd name="T78" fmla="*/ 2147483646 w 59"/>
              <a:gd name="T79" fmla="*/ 2147483646 h 64"/>
              <a:gd name="T80" fmla="*/ 2147483646 w 59"/>
              <a:gd name="T81" fmla="*/ 2147483646 h 64"/>
              <a:gd name="T82" fmla="*/ 2147483646 w 59"/>
              <a:gd name="T83" fmla="*/ 2147483646 h 64"/>
              <a:gd name="T84" fmla="*/ 2147483646 w 59"/>
              <a:gd name="T85" fmla="*/ 2147483646 h 64"/>
              <a:gd name="T86" fmla="*/ 2147483646 w 59"/>
              <a:gd name="T87" fmla="*/ 2147483646 h 64"/>
              <a:gd name="T88" fmla="*/ 2147483646 w 59"/>
              <a:gd name="T89" fmla="*/ 2147483646 h 64"/>
              <a:gd name="T90" fmla="*/ 2147483646 w 59"/>
              <a:gd name="T91" fmla="*/ 2147483646 h 64"/>
              <a:gd name="T92" fmla="*/ 2147483646 w 59"/>
              <a:gd name="T93" fmla="*/ 2147483646 h 64"/>
              <a:gd name="T94" fmla="*/ 2147483646 w 59"/>
              <a:gd name="T95" fmla="*/ 2147483646 h 64"/>
              <a:gd name="T96" fmla="*/ 2147483646 w 59"/>
              <a:gd name="T97" fmla="*/ 2147483646 h 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a:noFill/>
          </a:ln>
        </p:spPr>
        <p:txBody>
          <a:bodyPr/>
          <a:lstStyle/>
          <a:p>
            <a:pPr algn="r" defTabSz="914583"/>
            <a:endParaRPr lang="th-TH" sz="1800">
              <a:solidFill>
                <a:srgbClr val="000000">
                  <a:lumMod val="65000"/>
                  <a:lumOff val="35000"/>
                </a:srgbClr>
              </a:solidFill>
              <a:latin typeface="Calibri"/>
            </a:endParaRPr>
          </a:p>
        </p:txBody>
      </p:sp>
      <p:grpSp>
        <p:nvGrpSpPr>
          <p:cNvPr id="8" name="Group 7">
            <a:extLst>
              <a:ext uri="{FF2B5EF4-FFF2-40B4-BE49-F238E27FC236}">
                <a16:creationId xmlns:a16="http://schemas.microsoft.com/office/drawing/2014/main" id="{044E416C-34AB-4EB9-A296-802160C130BD}"/>
              </a:ext>
            </a:extLst>
          </p:cNvPr>
          <p:cNvGrpSpPr/>
          <p:nvPr userDrawn="1"/>
        </p:nvGrpSpPr>
        <p:grpSpPr>
          <a:xfrm flipH="1">
            <a:off x="5705814" y="3328619"/>
            <a:ext cx="6116588" cy="202352"/>
            <a:chOff x="6319024" y="3470275"/>
            <a:chExt cx="2992039" cy="202305"/>
          </a:xfrm>
        </p:grpSpPr>
        <p:sp>
          <p:nvSpPr>
            <p:cNvPr id="9" name="Rectangle 8">
              <a:extLst>
                <a:ext uri="{FF2B5EF4-FFF2-40B4-BE49-F238E27FC236}">
                  <a16:creationId xmlns:a16="http://schemas.microsoft.com/office/drawing/2014/main" id="{4480D438-D39B-4082-8B0B-7BFB42C85205}"/>
                </a:ext>
              </a:extLst>
            </p:cNvPr>
            <p:cNvSpPr/>
            <p:nvPr/>
          </p:nvSpPr>
          <p:spPr>
            <a:xfrm>
              <a:off x="8956675" y="3470275"/>
              <a:ext cx="336388" cy="202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800">
                <a:solidFill>
                  <a:prstClr val="white"/>
                </a:solidFill>
                <a:latin typeface="Calibri"/>
              </a:endParaRPr>
            </a:p>
          </p:txBody>
        </p:sp>
        <p:sp>
          <p:nvSpPr>
            <p:cNvPr id="10" name="Rounded Rectangle 21">
              <a:extLst>
                <a:ext uri="{FF2B5EF4-FFF2-40B4-BE49-F238E27FC236}">
                  <a16:creationId xmlns:a16="http://schemas.microsoft.com/office/drawing/2014/main" id="{1FFE4B49-910C-4133-BAC0-43704B54D350}"/>
                </a:ext>
              </a:extLst>
            </p:cNvPr>
            <p:cNvSpPr/>
            <p:nvPr/>
          </p:nvSpPr>
          <p:spPr>
            <a:xfrm>
              <a:off x="6319024" y="3528548"/>
              <a:ext cx="2808000"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800">
                <a:solidFill>
                  <a:prstClr val="white"/>
                </a:solidFill>
                <a:latin typeface="Calibri"/>
              </a:endParaRPr>
            </a:p>
          </p:txBody>
        </p:sp>
        <p:sp>
          <p:nvSpPr>
            <p:cNvPr id="11" name="Rounded Rectangle 20">
              <a:extLst>
                <a:ext uri="{FF2B5EF4-FFF2-40B4-BE49-F238E27FC236}">
                  <a16:creationId xmlns:a16="http://schemas.microsoft.com/office/drawing/2014/main" id="{3C9362EF-B51A-40D8-B735-6E0E9E88AE71}"/>
                </a:ext>
              </a:extLst>
            </p:cNvPr>
            <p:cNvSpPr/>
            <p:nvPr/>
          </p:nvSpPr>
          <p:spPr>
            <a:xfrm>
              <a:off x="9167063" y="3528548"/>
              <a:ext cx="144000"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800">
                <a:solidFill>
                  <a:prstClr val="white"/>
                </a:solidFill>
                <a:latin typeface="Calibri"/>
              </a:endParaRPr>
            </a:p>
          </p:txBody>
        </p:sp>
      </p:grpSp>
      <p:sp>
        <p:nvSpPr>
          <p:cNvPr id="4" name="Text Placeholder 3">
            <a:extLst>
              <a:ext uri="{FF2B5EF4-FFF2-40B4-BE49-F238E27FC236}">
                <a16:creationId xmlns:a16="http://schemas.microsoft.com/office/drawing/2014/main" id="{0ABC70D7-FB15-E109-4A28-3B5D7345B1A8}"/>
              </a:ext>
            </a:extLst>
          </p:cNvPr>
          <p:cNvSpPr>
            <a:spLocks noGrp="1"/>
          </p:cNvSpPr>
          <p:nvPr>
            <p:ph type="body" sz="quarter" idx="16" hasCustomPrompt="1"/>
          </p:nvPr>
        </p:nvSpPr>
        <p:spPr>
          <a:xfrm>
            <a:off x="9483269" y="6052382"/>
            <a:ext cx="2420167" cy="476930"/>
          </a:xfrm>
        </p:spPr>
        <p:txBody>
          <a:bodyPr anchor="ctr" anchorCtr="0">
            <a:noAutofit/>
          </a:bodyP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[Tempat], [Tanggal]</a:t>
            </a:r>
          </a:p>
        </p:txBody>
      </p:sp>
      <p:sp>
        <p:nvSpPr>
          <p:cNvPr id="16" name="Text Placeholder 15">
            <a:extLst>
              <a:ext uri="{FF2B5EF4-FFF2-40B4-BE49-F238E27FC236}">
                <a16:creationId xmlns:a16="http://schemas.microsoft.com/office/drawing/2014/main" id="{639C9897-6214-162C-3159-0467F5AE8DE4}"/>
              </a:ext>
            </a:extLst>
          </p:cNvPr>
          <p:cNvSpPr>
            <a:spLocks noGrp="1"/>
          </p:cNvSpPr>
          <p:nvPr>
            <p:ph type="body" sz="quarter" idx="17" hasCustomPrompt="1"/>
          </p:nvPr>
        </p:nvSpPr>
        <p:spPr>
          <a:xfrm>
            <a:off x="5550196" y="2336159"/>
            <a:ext cx="6353240" cy="904875"/>
          </a:xfrm>
        </p:spPr>
        <p:txBody>
          <a:bodyPr anchor="ctr" anchorCtr="0">
            <a:noAutofit/>
          </a:bodyPr>
          <a:lstStyle>
            <a:lvl1pPr marL="0" indent="0" algn="r">
              <a:buNone/>
              <a:defRPr sz="5400" b="1">
                <a:solidFill>
                  <a:schemeClr val="accent2"/>
                </a:solidFill>
                <a:latin typeface="Avenir Next LT Pro" panose="020B0504020202020204" pitchFamily="34" charset="0"/>
              </a:defRPr>
            </a:lvl1pPr>
          </a:lstStyle>
          <a:p>
            <a:pPr lvl="0"/>
            <a:r>
              <a:rPr lang="en-US"/>
              <a:t>[JUDUL PAPARAN]</a:t>
            </a:r>
          </a:p>
        </p:txBody>
      </p:sp>
      <p:sp>
        <p:nvSpPr>
          <p:cNvPr id="17" name="Text Placeholder 15">
            <a:extLst>
              <a:ext uri="{FF2B5EF4-FFF2-40B4-BE49-F238E27FC236}">
                <a16:creationId xmlns:a16="http://schemas.microsoft.com/office/drawing/2014/main" id="{88C2EB52-E887-DE4F-E26B-5C3E87F81FF5}"/>
              </a:ext>
            </a:extLst>
          </p:cNvPr>
          <p:cNvSpPr>
            <a:spLocks noGrp="1"/>
          </p:cNvSpPr>
          <p:nvPr>
            <p:ph type="body" sz="quarter" idx="18" hasCustomPrompt="1"/>
          </p:nvPr>
        </p:nvSpPr>
        <p:spPr>
          <a:xfrm>
            <a:off x="8943045" y="4815215"/>
            <a:ext cx="2960389" cy="516382"/>
          </a:xfrm>
        </p:spPr>
        <p:txBody>
          <a:bodyPr anchor="ctr" anchorCtr="0">
            <a:noAutofit/>
          </a:bodyPr>
          <a:lstStyle>
            <a:lvl1pPr marL="0" indent="0" algn="r">
              <a:buNone/>
              <a:defRPr sz="2600" b="1">
                <a:solidFill>
                  <a:schemeClr val="accent2"/>
                </a:solidFill>
                <a:latin typeface="Segoe UI" panose="020B0502040204020203" pitchFamily="34" charset="0"/>
                <a:cs typeface="Segoe UI" panose="020B0502040204020203" pitchFamily="34" charset="0"/>
              </a:defRPr>
            </a:lvl1pPr>
          </a:lstStyle>
          <a:p>
            <a:pPr lvl="0"/>
            <a:r>
              <a:rPr lang="en-US"/>
              <a:t>[</a:t>
            </a:r>
            <a:r>
              <a:rPr lang="en-US" err="1"/>
              <a:t>Pemateri</a:t>
            </a:r>
            <a:r>
              <a:rPr lang="en-US"/>
              <a:t>]</a:t>
            </a:r>
          </a:p>
        </p:txBody>
      </p:sp>
      <p:sp>
        <p:nvSpPr>
          <p:cNvPr id="23" name="Text Placeholder 22">
            <a:extLst>
              <a:ext uri="{FF2B5EF4-FFF2-40B4-BE49-F238E27FC236}">
                <a16:creationId xmlns:a16="http://schemas.microsoft.com/office/drawing/2014/main" id="{4BBE53A7-CB0D-7778-FFEB-393FF7822593}"/>
              </a:ext>
            </a:extLst>
          </p:cNvPr>
          <p:cNvSpPr>
            <a:spLocks noGrp="1"/>
          </p:cNvSpPr>
          <p:nvPr>
            <p:ph type="body" sz="quarter" idx="19" hasCustomPrompt="1"/>
          </p:nvPr>
        </p:nvSpPr>
        <p:spPr>
          <a:xfrm>
            <a:off x="9184047" y="5301132"/>
            <a:ext cx="2719387" cy="420508"/>
          </a:xfrm>
        </p:spPr>
        <p:txBody>
          <a:bodyPr anchor="ctr" anchorCtr="0">
            <a:normAutofit/>
          </a:bodyPr>
          <a:lstStyle>
            <a:lvl1pPr marL="0" indent="0" algn="r">
              <a:buNone/>
              <a:defRPr sz="1800">
                <a:latin typeface="Segoe UI" panose="020B0502040204020203" pitchFamily="34" charset="0"/>
                <a:cs typeface="Segoe UI" panose="020B0502040204020203" pitchFamily="34" charset="0"/>
              </a:defRPr>
            </a:lvl1pPr>
          </a:lstStyle>
          <a:p>
            <a:pPr lvl="0"/>
            <a:r>
              <a:rPr lang="en-US"/>
              <a:t>[</a:t>
            </a:r>
            <a:r>
              <a:rPr lang="en-US" err="1"/>
              <a:t>Jabatan</a:t>
            </a:r>
            <a:r>
              <a:rPr lang="en-US"/>
              <a:t>]</a:t>
            </a:r>
          </a:p>
        </p:txBody>
      </p:sp>
      <p:pic>
        <p:nvPicPr>
          <p:cNvPr id="2" name="Picture 6">
            <a:extLst>
              <a:ext uri="{FF2B5EF4-FFF2-40B4-BE49-F238E27FC236}">
                <a16:creationId xmlns:a16="http://schemas.microsoft.com/office/drawing/2014/main" id="{619A558B-583C-1F90-B588-53FD9A1B398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733434" y="369685"/>
            <a:ext cx="1170000" cy="468000"/>
          </a:xfrm>
          <a:prstGeom prst="rect">
            <a:avLst/>
          </a:prstGeom>
        </p:spPr>
      </p:pic>
      <p:grpSp>
        <p:nvGrpSpPr>
          <p:cNvPr id="18" name="Group 17">
            <a:extLst>
              <a:ext uri="{FF2B5EF4-FFF2-40B4-BE49-F238E27FC236}">
                <a16:creationId xmlns:a16="http://schemas.microsoft.com/office/drawing/2014/main" id="{99D4B5B4-D173-179F-1DE4-D6CFE8B79912}"/>
              </a:ext>
            </a:extLst>
          </p:cNvPr>
          <p:cNvGrpSpPr>
            <a:grpSpLocks noChangeAspect="1"/>
          </p:cNvGrpSpPr>
          <p:nvPr userDrawn="1"/>
        </p:nvGrpSpPr>
        <p:grpSpPr>
          <a:xfrm>
            <a:off x="8296093" y="373380"/>
            <a:ext cx="2434049" cy="460610"/>
            <a:chOff x="89771" y="2007276"/>
            <a:chExt cx="2857363" cy="540716"/>
          </a:xfrm>
        </p:grpSpPr>
        <p:pic>
          <p:nvPicPr>
            <p:cNvPr id="29" name="Picture 28" descr="A black background with blue text&#10;&#10;Description automatically generated">
              <a:extLst>
                <a:ext uri="{FF2B5EF4-FFF2-40B4-BE49-F238E27FC236}">
                  <a16:creationId xmlns:a16="http://schemas.microsoft.com/office/drawing/2014/main" id="{A588195A-EB47-F988-9E0C-DBB3F00B94CE}"/>
                </a:ext>
              </a:extLst>
            </p:cNvPr>
            <p:cNvPicPr>
              <a:picLocks noChangeAspect="1"/>
            </p:cNvPicPr>
            <p:nvPr/>
          </p:nvPicPr>
          <p:blipFill>
            <a:blip r:embed="rId4"/>
            <a:srcRect t="22185" r="72326" b="22185"/>
            <a:stretch/>
          </p:blipFill>
          <p:spPr>
            <a:xfrm>
              <a:off x="89771" y="2007276"/>
              <a:ext cx="794149" cy="540716"/>
            </a:xfrm>
            <a:prstGeom prst="rect">
              <a:avLst/>
            </a:prstGeom>
          </p:spPr>
        </p:pic>
        <p:pic>
          <p:nvPicPr>
            <p:cNvPr id="30" name="Picture 29" descr="A black background with a black square&#10;&#10;Description automatically generated with medium confidence">
              <a:extLst>
                <a:ext uri="{FF2B5EF4-FFF2-40B4-BE49-F238E27FC236}">
                  <a16:creationId xmlns:a16="http://schemas.microsoft.com/office/drawing/2014/main" id="{91A7302F-7628-7352-52EF-F2821F6174E3}"/>
                </a:ext>
              </a:extLst>
            </p:cNvPr>
            <p:cNvPicPr>
              <a:picLocks noChangeAspect="1"/>
            </p:cNvPicPr>
            <p:nvPr/>
          </p:nvPicPr>
          <p:blipFill>
            <a:blip r:embed="rId5"/>
            <a:srcRect l="28396" t="22185" r="430" b="22186"/>
            <a:stretch/>
          </p:blipFill>
          <p:spPr>
            <a:xfrm>
              <a:off x="904616" y="2007276"/>
              <a:ext cx="2042518" cy="540716"/>
            </a:xfrm>
            <a:prstGeom prst="rect">
              <a:avLst/>
            </a:prstGeom>
          </p:spPr>
        </p:pic>
      </p:grpSp>
      <p:grpSp>
        <p:nvGrpSpPr>
          <p:cNvPr id="31" name="组合 5">
            <a:extLst>
              <a:ext uri="{FF2B5EF4-FFF2-40B4-BE49-F238E27FC236}">
                <a16:creationId xmlns:a16="http://schemas.microsoft.com/office/drawing/2014/main" id="{ADBD8DCA-1E33-F9C3-62DB-ECFC63B8716B}"/>
              </a:ext>
            </a:extLst>
          </p:cNvPr>
          <p:cNvGrpSpPr/>
          <p:nvPr userDrawn="1"/>
        </p:nvGrpSpPr>
        <p:grpSpPr>
          <a:xfrm rot="10800000" flipH="1">
            <a:off x="10911715" y="4567590"/>
            <a:ext cx="991719" cy="124898"/>
            <a:chOff x="7325756" y="6126083"/>
            <a:chExt cx="812214" cy="102290"/>
          </a:xfrm>
          <a:solidFill>
            <a:schemeClr val="bg1"/>
          </a:solidFill>
        </p:grpSpPr>
        <p:sp>
          <p:nvSpPr>
            <p:cNvPr id="32" name="椭圆 6">
              <a:extLst>
                <a:ext uri="{FF2B5EF4-FFF2-40B4-BE49-F238E27FC236}">
                  <a16:creationId xmlns:a16="http://schemas.microsoft.com/office/drawing/2014/main" id="{2820CA36-ACB6-7E26-614E-37EA0E3738E5}"/>
                </a:ext>
              </a:extLst>
            </p:cNvPr>
            <p:cNvSpPr/>
            <p:nvPr/>
          </p:nvSpPr>
          <p:spPr>
            <a:xfrm>
              <a:off x="7325756" y="6126083"/>
              <a:ext cx="102290" cy="10229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3" name="椭圆 7">
              <a:extLst>
                <a:ext uri="{FF2B5EF4-FFF2-40B4-BE49-F238E27FC236}">
                  <a16:creationId xmlns:a16="http://schemas.microsoft.com/office/drawing/2014/main" id="{148834AB-1073-9F98-8698-11F14A7B6447}"/>
                </a:ext>
              </a:extLst>
            </p:cNvPr>
            <p:cNvSpPr/>
            <p:nvPr/>
          </p:nvSpPr>
          <p:spPr>
            <a:xfrm>
              <a:off x="8035680" y="6126083"/>
              <a:ext cx="102290" cy="1022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 name="椭圆 8">
              <a:extLst>
                <a:ext uri="{FF2B5EF4-FFF2-40B4-BE49-F238E27FC236}">
                  <a16:creationId xmlns:a16="http://schemas.microsoft.com/office/drawing/2014/main" id="{CD916D14-0585-C6AD-CB5A-5C1818C05816}"/>
                </a:ext>
              </a:extLst>
            </p:cNvPr>
            <p:cNvSpPr/>
            <p:nvPr/>
          </p:nvSpPr>
          <p:spPr>
            <a:xfrm>
              <a:off x="7503237" y="6126083"/>
              <a:ext cx="102290" cy="102290"/>
            </a:xfrm>
            <a:prstGeom prst="ellipse">
              <a:avLst/>
            </a:pr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椭圆 9">
              <a:extLst>
                <a:ext uri="{FF2B5EF4-FFF2-40B4-BE49-F238E27FC236}">
                  <a16:creationId xmlns:a16="http://schemas.microsoft.com/office/drawing/2014/main" id="{A941CC84-AB3E-CEAC-658A-5D86BE2EC032}"/>
                </a:ext>
              </a:extLst>
            </p:cNvPr>
            <p:cNvSpPr/>
            <p:nvPr/>
          </p:nvSpPr>
          <p:spPr>
            <a:xfrm>
              <a:off x="7680718" y="6126083"/>
              <a:ext cx="102290" cy="10229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6" name="椭圆 10">
              <a:extLst>
                <a:ext uri="{FF2B5EF4-FFF2-40B4-BE49-F238E27FC236}">
                  <a16:creationId xmlns:a16="http://schemas.microsoft.com/office/drawing/2014/main" id="{ADA228BF-217F-A142-E92A-24D1104D9F3B}"/>
                </a:ext>
              </a:extLst>
            </p:cNvPr>
            <p:cNvSpPr/>
            <p:nvPr/>
          </p:nvSpPr>
          <p:spPr>
            <a:xfrm>
              <a:off x="7858199" y="6126083"/>
              <a:ext cx="102290" cy="10229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37" name="Group 36">
            <a:extLst>
              <a:ext uri="{FF2B5EF4-FFF2-40B4-BE49-F238E27FC236}">
                <a16:creationId xmlns:a16="http://schemas.microsoft.com/office/drawing/2014/main" id="{69CB3A25-9CE4-D5F9-AC59-AA1ABD38C877}"/>
              </a:ext>
            </a:extLst>
          </p:cNvPr>
          <p:cNvGrpSpPr/>
          <p:nvPr userDrawn="1"/>
        </p:nvGrpSpPr>
        <p:grpSpPr>
          <a:xfrm>
            <a:off x="-495971" y="0"/>
            <a:ext cx="252000" cy="2085385"/>
            <a:chOff x="7687331" y="1693846"/>
            <a:chExt cx="252000" cy="2085385"/>
          </a:xfrm>
        </p:grpSpPr>
        <p:sp>
          <p:nvSpPr>
            <p:cNvPr id="38" name="Rectangle: Rounded Corners 37">
              <a:extLst>
                <a:ext uri="{FF2B5EF4-FFF2-40B4-BE49-F238E27FC236}">
                  <a16:creationId xmlns:a16="http://schemas.microsoft.com/office/drawing/2014/main" id="{596BC9CE-CC45-ECD2-030A-9529E544B9CB}"/>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39" name="Rectangle: Rounded Corners 38">
              <a:extLst>
                <a:ext uri="{FF2B5EF4-FFF2-40B4-BE49-F238E27FC236}">
                  <a16:creationId xmlns:a16="http://schemas.microsoft.com/office/drawing/2014/main" id="{FF2D5D86-E343-3240-B2C0-0BED1AB1359D}"/>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40" name="Rectangle: Rounded Corners 39">
              <a:extLst>
                <a:ext uri="{FF2B5EF4-FFF2-40B4-BE49-F238E27FC236}">
                  <a16:creationId xmlns:a16="http://schemas.microsoft.com/office/drawing/2014/main" id="{45BD2B2D-F836-0F53-D5FC-3D46082451BD}"/>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41" name="Rectangle: Rounded Corners 40">
              <a:extLst>
                <a:ext uri="{FF2B5EF4-FFF2-40B4-BE49-F238E27FC236}">
                  <a16:creationId xmlns:a16="http://schemas.microsoft.com/office/drawing/2014/main" id="{17DFA519-7BE3-EC2E-4620-EAFBC89DA3FC}"/>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42" name="Rectangle: Rounded Corners 41">
              <a:extLst>
                <a:ext uri="{FF2B5EF4-FFF2-40B4-BE49-F238E27FC236}">
                  <a16:creationId xmlns:a16="http://schemas.microsoft.com/office/drawing/2014/main" id="{09722F18-560D-CBC8-3881-27993A5BD3E1}"/>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43" name="Rectangle: Rounded Corners 42">
              <a:extLst>
                <a:ext uri="{FF2B5EF4-FFF2-40B4-BE49-F238E27FC236}">
                  <a16:creationId xmlns:a16="http://schemas.microsoft.com/office/drawing/2014/main" id="{60E95990-1072-E13F-295D-7B64AA610087}"/>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grpSp>
    </p:spTree>
    <p:extLst>
      <p:ext uri="{BB962C8B-B14F-4D97-AF65-F5344CB8AC3E}">
        <p14:creationId xmlns:p14="http://schemas.microsoft.com/office/powerpoint/2010/main" val="37400372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ver Slide 2">
    <p:spTree>
      <p:nvGrpSpPr>
        <p:cNvPr id="1" name=""/>
        <p:cNvGrpSpPr/>
        <p:nvPr/>
      </p:nvGrpSpPr>
      <p:grpSpPr>
        <a:xfrm>
          <a:off x="0" y="0"/>
          <a:ext cx="0" cy="0"/>
          <a:chOff x="0" y="0"/>
          <a:chExt cx="0" cy="0"/>
        </a:xfrm>
      </p:grpSpPr>
      <p:sp>
        <p:nvSpPr>
          <p:cNvPr id="10" name="Right Triangle 9"/>
          <p:cNvSpPr/>
          <p:nvPr userDrawn="1"/>
        </p:nvSpPr>
        <p:spPr>
          <a:xfrm rot="10800000">
            <a:off x="5341819" y="2"/>
            <a:ext cx="6853357" cy="685316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p>
        </p:txBody>
      </p:sp>
      <p:sp>
        <p:nvSpPr>
          <p:cNvPr id="3" name="Footer Placeholder 2"/>
          <p:cNvSpPr>
            <a:spLocks noGrp="1"/>
          </p:cNvSpPr>
          <p:nvPr>
            <p:ph type="ftr" sz="quarter" idx="11"/>
          </p:nvPr>
        </p:nvSpPr>
        <p:spPr/>
        <p:txBody>
          <a:bodyPr/>
          <a:lstStyle/>
          <a:p>
            <a:endParaRPr lang="en-US"/>
          </a:p>
        </p:txBody>
      </p:sp>
      <p:sp>
        <p:nvSpPr>
          <p:cNvPr id="9" name="Picture Placeholder 6"/>
          <p:cNvSpPr>
            <a:spLocks noGrp="1"/>
          </p:cNvSpPr>
          <p:nvPr>
            <p:ph type="pic" sz="quarter" idx="13"/>
          </p:nvPr>
        </p:nvSpPr>
        <p:spPr>
          <a:xfrm>
            <a:off x="3061499" y="3"/>
            <a:ext cx="9133676" cy="6853160"/>
          </a:xfrm>
          <a:custGeom>
            <a:avLst/>
            <a:gdLst>
              <a:gd name="connsiteX0" fmla="*/ 6879039 w 9131298"/>
              <a:gd name="connsiteY0" fmla="*/ 0 h 6860721"/>
              <a:gd name="connsiteX1" fmla="*/ 9131298 w 9131298"/>
              <a:gd name="connsiteY1" fmla="*/ 0 h 6860721"/>
              <a:gd name="connsiteX2" fmla="*/ 9131298 w 9131298"/>
              <a:gd name="connsiteY2" fmla="*/ 5490791 h 6860721"/>
              <a:gd name="connsiteX3" fmla="*/ 7757710 w 9131298"/>
              <a:gd name="connsiteY3" fmla="*/ 6860721 h 6860721"/>
              <a:gd name="connsiteX4" fmla="*/ 0 w 9131298"/>
              <a:gd name="connsiteY4" fmla="*/ 6860721 h 6860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298" h="6860721">
                <a:moveTo>
                  <a:pt x="6879039" y="0"/>
                </a:moveTo>
                <a:lnTo>
                  <a:pt x="9131298" y="0"/>
                </a:lnTo>
                <a:lnTo>
                  <a:pt x="9131298" y="5490791"/>
                </a:lnTo>
                <a:lnTo>
                  <a:pt x="7757710" y="6860721"/>
                </a:lnTo>
                <a:lnTo>
                  <a:pt x="0" y="6860721"/>
                </a:lnTo>
                <a:close/>
              </a:path>
            </a:pathLst>
          </a:custGeom>
          <a:pattFill prst="pct5">
            <a:fgClr>
              <a:srgbClr val="1C655E"/>
            </a:fgClr>
            <a:bgClr>
              <a:schemeClr val="bg1"/>
            </a:bgClr>
          </a:pattFill>
        </p:spPr>
        <p:txBody>
          <a:bodyPr vert="horz" lIns="91440" tIns="45720" rIns="91440" bIns="45720" rtlCol="0" anchor="ctr">
            <a:normAutofit/>
          </a:bodyPr>
          <a:lstStyle>
            <a:lvl1pPr marL="228646" indent="-228646" algn="ctr">
              <a:buFont typeface="Arial" panose="020B0604020202020204" pitchFamily="34" charset="0"/>
              <a:buChar char="•"/>
              <a:defRPr lang="en-US" sz="1999" dirty="0"/>
            </a:lvl1pPr>
          </a:lstStyle>
          <a:p>
            <a:pPr marL="0" lvl="0" indent="0" algn="ctr">
              <a:buNone/>
            </a:pPr>
            <a:endParaRPr lang="en-US"/>
          </a:p>
        </p:txBody>
      </p:sp>
      <p:sp>
        <p:nvSpPr>
          <p:cNvPr id="2" name="Rounded Rectangle 26">
            <a:extLst>
              <a:ext uri="{FF2B5EF4-FFF2-40B4-BE49-F238E27FC236}">
                <a16:creationId xmlns:a16="http://schemas.microsoft.com/office/drawing/2014/main" id="{AB20DC13-C0A8-D7A1-6F52-0F9BB66BD76F}"/>
              </a:ext>
            </a:extLst>
          </p:cNvPr>
          <p:cNvSpPr/>
          <p:nvPr userDrawn="1"/>
        </p:nvSpPr>
        <p:spPr>
          <a:xfrm>
            <a:off x="330274" y="6052382"/>
            <a:ext cx="2960390" cy="47693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en-US" sz="1800">
              <a:solidFill>
                <a:prstClr val="white"/>
              </a:solidFill>
              <a:latin typeface="Calibri"/>
            </a:endParaRPr>
          </a:p>
        </p:txBody>
      </p:sp>
      <p:sp>
        <p:nvSpPr>
          <p:cNvPr id="4" name="Freeform 36">
            <a:extLst>
              <a:ext uri="{FF2B5EF4-FFF2-40B4-BE49-F238E27FC236}">
                <a16:creationId xmlns:a16="http://schemas.microsoft.com/office/drawing/2014/main" id="{862F4E25-4DA9-5C90-E6D7-662D4F055E13}"/>
              </a:ext>
            </a:extLst>
          </p:cNvPr>
          <p:cNvSpPr>
            <a:spLocks noEditPoints="1"/>
          </p:cNvSpPr>
          <p:nvPr userDrawn="1"/>
        </p:nvSpPr>
        <p:spPr bwMode="auto">
          <a:xfrm>
            <a:off x="474209" y="6097979"/>
            <a:ext cx="333443" cy="365503"/>
          </a:xfrm>
          <a:custGeom>
            <a:avLst/>
            <a:gdLst>
              <a:gd name="T0" fmla="*/ 2147483646 w 59"/>
              <a:gd name="T1" fmla="*/ 2147483646 h 64"/>
              <a:gd name="T2" fmla="*/ 0 w 59"/>
              <a:gd name="T3" fmla="*/ 2147483646 h 64"/>
              <a:gd name="T4" fmla="*/ 2147483646 w 59"/>
              <a:gd name="T5" fmla="*/ 2147483646 h 64"/>
              <a:gd name="T6" fmla="*/ 2147483646 w 59"/>
              <a:gd name="T7" fmla="*/ 2147483646 h 64"/>
              <a:gd name="T8" fmla="*/ 2147483646 w 59"/>
              <a:gd name="T9" fmla="*/ 0 h 64"/>
              <a:gd name="T10" fmla="*/ 2147483646 w 59"/>
              <a:gd name="T11" fmla="*/ 2147483646 h 64"/>
              <a:gd name="T12" fmla="*/ 2147483646 w 59"/>
              <a:gd name="T13" fmla="*/ 2147483646 h 64"/>
              <a:gd name="T14" fmla="*/ 2147483646 w 59"/>
              <a:gd name="T15" fmla="*/ 0 h 64"/>
              <a:gd name="T16" fmla="*/ 2147483646 w 59"/>
              <a:gd name="T17" fmla="*/ 2147483646 h 64"/>
              <a:gd name="T18" fmla="*/ 2147483646 w 59"/>
              <a:gd name="T19" fmla="*/ 2147483646 h 64"/>
              <a:gd name="T20" fmla="*/ 2147483646 w 59"/>
              <a:gd name="T21" fmla="*/ 2147483646 h 64"/>
              <a:gd name="T22" fmla="*/ 2147483646 w 59"/>
              <a:gd name="T23" fmla="*/ 2147483646 h 64"/>
              <a:gd name="T24" fmla="*/ 2147483646 w 59"/>
              <a:gd name="T25" fmla="*/ 2147483646 h 64"/>
              <a:gd name="T26" fmla="*/ 2147483646 w 59"/>
              <a:gd name="T27" fmla="*/ 2147483646 h 64"/>
              <a:gd name="T28" fmla="*/ 2147483646 w 59"/>
              <a:gd name="T29" fmla="*/ 2147483646 h 64"/>
              <a:gd name="T30" fmla="*/ 2147483646 w 59"/>
              <a:gd name="T31" fmla="*/ 2147483646 h 64"/>
              <a:gd name="T32" fmla="*/ 2147483646 w 59"/>
              <a:gd name="T33" fmla="*/ 2147483646 h 64"/>
              <a:gd name="T34" fmla="*/ 2147483646 w 59"/>
              <a:gd name="T35" fmla="*/ 2147483646 h 64"/>
              <a:gd name="T36" fmla="*/ 2147483646 w 59"/>
              <a:gd name="T37" fmla="*/ 2147483646 h 64"/>
              <a:gd name="T38" fmla="*/ 2147483646 w 59"/>
              <a:gd name="T39" fmla="*/ 2147483646 h 64"/>
              <a:gd name="T40" fmla="*/ 2147483646 w 59"/>
              <a:gd name="T41" fmla="*/ 2147483646 h 64"/>
              <a:gd name="T42" fmla="*/ 2147483646 w 59"/>
              <a:gd name="T43" fmla="*/ 2147483646 h 64"/>
              <a:gd name="T44" fmla="*/ 2147483646 w 59"/>
              <a:gd name="T45" fmla="*/ 2147483646 h 64"/>
              <a:gd name="T46" fmla="*/ 2147483646 w 59"/>
              <a:gd name="T47" fmla="*/ 2147483646 h 64"/>
              <a:gd name="T48" fmla="*/ 2147483646 w 59"/>
              <a:gd name="T49" fmla="*/ 2147483646 h 64"/>
              <a:gd name="T50" fmla="*/ 2147483646 w 59"/>
              <a:gd name="T51" fmla="*/ 2147483646 h 64"/>
              <a:gd name="T52" fmla="*/ 2147483646 w 59"/>
              <a:gd name="T53" fmla="*/ 2147483646 h 64"/>
              <a:gd name="T54" fmla="*/ 2147483646 w 59"/>
              <a:gd name="T55" fmla="*/ 2147483646 h 64"/>
              <a:gd name="T56" fmla="*/ 2147483646 w 59"/>
              <a:gd name="T57" fmla="*/ 2147483646 h 64"/>
              <a:gd name="T58" fmla="*/ 2147483646 w 59"/>
              <a:gd name="T59" fmla="*/ 2147483646 h 64"/>
              <a:gd name="T60" fmla="*/ 2147483646 w 59"/>
              <a:gd name="T61" fmla="*/ 2147483646 h 64"/>
              <a:gd name="T62" fmla="*/ 2147483646 w 59"/>
              <a:gd name="T63" fmla="*/ 2147483646 h 64"/>
              <a:gd name="T64" fmla="*/ 2147483646 w 59"/>
              <a:gd name="T65" fmla="*/ 2147483646 h 64"/>
              <a:gd name="T66" fmla="*/ 2147483646 w 59"/>
              <a:gd name="T67" fmla="*/ 2147483646 h 64"/>
              <a:gd name="T68" fmla="*/ 2147483646 w 59"/>
              <a:gd name="T69" fmla="*/ 2147483646 h 64"/>
              <a:gd name="T70" fmla="*/ 2147483646 w 59"/>
              <a:gd name="T71" fmla="*/ 2147483646 h 64"/>
              <a:gd name="T72" fmla="*/ 2147483646 w 59"/>
              <a:gd name="T73" fmla="*/ 2147483646 h 64"/>
              <a:gd name="T74" fmla="*/ 2147483646 w 59"/>
              <a:gd name="T75" fmla="*/ 2147483646 h 64"/>
              <a:gd name="T76" fmla="*/ 2147483646 w 59"/>
              <a:gd name="T77" fmla="*/ 2147483646 h 64"/>
              <a:gd name="T78" fmla="*/ 2147483646 w 59"/>
              <a:gd name="T79" fmla="*/ 2147483646 h 64"/>
              <a:gd name="T80" fmla="*/ 2147483646 w 59"/>
              <a:gd name="T81" fmla="*/ 2147483646 h 64"/>
              <a:gd name="T82" fmla="*/ 2147483646 w 59"/>
              <a:gd name="T83" fmla="*/ 2147483646 h 64"/>
              <a:gd name="T84" fmla="*/ 2147483646 w 59"/>
              <a:gd name="T85" fmla="*/ 2147483646 h 64"/>
              <a:gd name="T86" fmla="*/ 2147483646 w 59"/>
              <a:gd name="T87" fmla="*/ 2147483646 h 64"/>
              <a:gd name="T88" fmla="*/ 2147483646 w 59"/>
              <a:gd name="T89" fmla="*/ 2147483646 h 64"/>
              <a:gd name="T90" fmla="*/ 2147483646 w 59"/>
              <a:gd name="T91" fmla="*/ 2147483646 h 64"/>
              <a:gd name="T92" fmla="*/ 2147483646 w 59"/>
              <a:gd name="T93" fmla="*/ 2147483646 h 64"/>
              <a:gd name="T94" fmla="*/ 2147483646 w 59"/>
              <a:gd name="T95" fmla="*/ 2147483646 h 64"/>
              <a:gd name="T96" fmla="*/ 2147483646 w 59"/>
              <a:gd name="T97" fmla="*/ 2147483646 h 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a:noFill/>
          </a:ln>
        </p:spPr>
        <p:txBody>
          <a:bodyPr/>
          <a:lstStyle/>
          <a:p>
            <a:pPr algn="r" defTabSz="914583"/>
            <a:endParaRPr lang="th-TH" sz="1800">
              <a:solidFill>
                <a:srgbClr val="000000">
                  <a:lumMod val="65000"/>
                  <a:lumOff val="35000"/>
                </a:srgbClr>
              </a:solidFill>
              <a:latin typeface="Calibri"/>
            </a:endParaRPr>
          </a:p>
        </p:txBody>
      </p:sp>
      <p:grpSp>
        <p:nvGrpSpPr>
          <p:cNvPr id="5" name="Group 4">
            <a:extLst>
              <a:ext uri="{FF2B5EF4-FFF2-40B4-BE49-F238E27FC236}">
                <a16:creationId xmlns:a16="http://schemas.microsoft.com/office/drawing/2014/main" id="{4A1A7896-9ED2-09A8-9DD2-41BB90B48E06}"/>
              </a:ext>
            </a:extLst>
          </p:cNvPr>
          <p:cNvGrpSpPr/>
          <p:nvPr userDrawn="1"/>
        </p:nvGrpSpPr>
        <p:grpSpPr>
          <a:xfrm flipH="1">
            <a:off x="330274" y="3328619"/>
            <a:ext cx="6116588" cy="202352"/>
            <a:chOff x="6319024" y="3470275"/>
            <a:chExt cx="2992039" cy="202305"/>
          </a:xfrm>
        </p:grpSpPr>
        <p:sp>
          <p:nvSpPr>
            <p:cNvPr id="6" name="Rectangle 5">
              <a:extLst>
                <a:ext uri="{FF2B5EF4-FFF2-40B4-BE49-F238E27FC236}">
                  <a16:creationId xmlns:a16="http://schemas.microsoft.com/office/drawing/2014/main" id="{59AA6F93-4616-3D4E-88A3-3E8DBF6B7AEB}"/>
                </a:ext>
              </a:extLst>
            </p:cNvPr>
            <p:cNvSpPr/>
            <p:nvPr/>
          </p:nvSpPr>
          <p:spPr>
            <a:xfrm>
              <a:off x="8956675" y="3470275"/>
              <a:ext cx="336388" cy="202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800">
                <a:solidFill>
                  <a:prstClr val="white"/>
                </a:solidFill>
                <a:latin typeface="Calibri"/>
              </a:endParaRPr>
            </a:p>
          </p:txBody>
        </p:sp>
        <p:sp>
          <p:nvSpPr>
            <p:cNvPr id="7" name="Rounded Rectangle 21">
              <a:extLst>
                <a:ext uri="{FF2B5EF4-FFF2-40B4-BE49-F238E27FC236}">
                  <a16:creationId xmlns:a16="http://schemas.microsoft.com/office/drawing/2014/main" id="{EB4D2D63-A53B-3489-FF2A-A5232C25DE6E}"/>
                </a:ext>
              </a:extLst>
            </p:cNvPr>
            <p:cNvSpPr/>
            <p:nvPr/>
          </p:nvSpPr>
          <p:spPr>
            <a:xfrm>
              <a:off x="6319024" y="3528548"/>
              <a:ext cx="2808000"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800">
                <a:solidFill>
                  <a:prstClr val="white"/>
                </a:solidFill>
                <a:latin typeface="Calibri"/>
              </a:endParaRPr>
            </a:p>
          </p:txBody>
        </p:sp>
        <p:sp>
          <p:nvSpPr>
            <p:cNvPr id="8" name="Rounded Rectangle 20">
              <a:extLst>
                <a:ext uri="{FF2B5EF4-FFF2-40B4-BE49-F238E27FC236}">
                  <a16:creationId xmlns:a16="http://schemas.microsoft.com/office/drawing/2014/main" id="{EECBF3DC-AE3F-8F33-CFCE-A06E8D8DAA75}"/>
                </a:ext>
              </a:extLst>
            </p:cNvPr>
            <p:cNvSpPr/>
            <p:nvPr/>
          </p:nvSpPr>
          <p:spPr>
            <a:xfrm>
              <a:off x="9167063" y="3528548"/>
              <a:ext cx="144000"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800">
                <a:solidFill>
                  <a:prstClr val="white"/>
                </a:solidFill>
                <a:latin typeface="Calibri"/>
              </a:endParaRPr>
            </a:p>
          </p:txBody>
        </p:sp>
      </p:grpSp>
      <p:sp>
        <p:nvSpPr>
          <p:cNvPr id="12" name="Text Placeholder 3">
            <a:extLst>
              <a:ext uri="{FF2B5EF4-FFF2-40B4-BE49-F238E27FC236}">
                <a16:creationId xmlns:a16="http://schemas.microsoft.com/office/drawing/2014/main" id="{096DB214-242C-A479-0C82-46F7D5572106}"/>
              </a:ext>
            </a:extLst>
          </p:cNvPr>
          <p:cNvSpPr>
            <a:spLocks noGrp="1"/>
          </p:cNvSpPr>
          <p:nvPr>
            <p:ph type="body" sz="quarter" idx="16" hasCustomPrompt="1"/>
          </p:nvPr>
        </p:nvSpPr>
        <p:spPr>
          <a:xfrm>
            <a:off x="859305" y="6052382"/>
            <a:ext cx="2420167" cy="476930"/>
          </a:xfrm>
        </p:spPr>
        <p:txBody>
          <a:bodyPr anchor="ctr" anchorCtr="0">
            <a:noAutofit/>
          </a:bodyP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[Tempat], [Tanggal]</a:t>
            </a:r>
          </a:p>
        </p:txBody>
      </p:sp>
      <p:sp>
        <p:nvSpPr>
          <p:cNvPr id="19" name="Text Placeholder 15">
            <a:extLst>
              <a:ext uri="{FF2B5EF4-FFF2-40B4-BE49-F238E27FC236}">
                <a16:creationId xmlns:a16="http://schemas.microsoft.com/office/drawing/2014/main" id="{4455B411-92A9-EC9C-26A5-D92500EE78F8}"/>
              </a:ext>
            </a:extLst>
          </p:cNvPr>
          <p:cNvSpPr>
            <a:spLocks noGrp="1"/>
          </p:cNvSpPr>
          <p:nvPr>
            <p:ph type="body" sz="quarter" idx="17" hasCustomPrompt="1"/>
          </p:nvPr>
        </p:nvSpPr>
        <p:spPr>
          <a:xfrm>
            <a:off x="330274" y="2336159"/>
            <a:ext cx="6230014" cy="904875"/>
          </a:xfrm>
        </p:spPr>
        <p:txBody>
          <a:bodyPr anchor="ctr" anchorCtr="0">
            <a:noAutofit/>
          </a:bodyPr>
          <a:lstStyle>
            <a:lvl1pPr marL="0" indent="0">
              <a:buNone/>
              <a:defRPr sz="5200" b="1">
                <a:solidFill>
                  <a:schemeClr val="accent2"/>
                </a:solidFill>
                <a:latin typeface="Avenir Next LT Pro" panose="020B0504020202020204" pitchFamily="34" charset="0"/>
              </a:defRPr>
            </a:lvl1pPr>
          </a:lstStyle>
          <a:p>
            <a:pPr lvl="0"/>
            <a:r>
              <a:rPr lang="en-US"/>
              <a:t>[JUDUL PAPARAN]</a:t>
            </a:r>
          </a:p>
        </p:txBody>
      </p:sp>
      <p:sp>
        <p:nvSpPr>
          <p:cNvPr id="20" name="Text Placeholder 15">
            <a:extLst>
              <a:ext uri="{FF2B5EF4-FFF2-40B4-BE49-F238E27FC236}">
                <a16:creationId xmlns:a16="http://schemas.microsoft.com/office/drawing/2014/main" id="{A24B059B-BBC8-E628-90A8-ED8EBFC0948C}"/>
              </a:ext>
            </a:extLst>
          </p:cNvPr>
          <p:cNvSpPr>
            <a:spLocks noGrp="1"/>
          </p:cNvSpPr>
          <p:nvPr>
            <p:ph type="body" sz="quarter" idx="18" hasCustomPrompt="1"/>
          </p:nvPr>
        </p:nvSpPr>
        <p:spPr>
          <a:xfrm>
            <a:off x="330274" y="4815215"/>
            <a:ext cx="2960389" cy="516382"/>
          </a:xfrm>
        </p:spPr>
        <p:txBody>
          <a:bodyPr anchor="ctr" anchorCtr="0">
            <a:noAutofit/>
          </a:bodyPr>
          <a:lstStyle>
            <a:lvl1pPr marL="0" indent="0" algn="l">
              <a:buNone/>
              <a:defRPr sz="2600" b="1">
                <a:solidFill>
                  <a:schemeClr val="accent2"/>
                </a:solidFill>
                <a:latin typeface="Poppins" panose="00000500000000000000" pitchFamily="2" charset="0"/>
                <a:cs typeface="Poppins" panose="00000500000000000000" pitchFamily="2" charset="0"/>
              </a:defRPr>
            </a:lvl1pPr>
          </a:lstStyle>
          <a:p>
            <a:pPr lvl="0"/>
            <a:r>
              <a:rPr lang="en-US"/>
              <a:t>[</a:t>
            </a:r>
            <a:r>
              <a:rPr lang="en-US" err="1"/>
              <a:t>Pemateri</a:t>
            </a:r>
            <a:r>
              <a:rPr lang="en-US"/>
              <a:t>]</a:t>
            </a:r>
          </a:p>
        </p:txBody>
      </p:sp>
      <p:sp>
        <p:nvSpPr>
          <p:cNvPr id="21" name="Text Placeholder 22">
            <a:extLst>
              <a:ext uri="{FF2B5EF4-FFF2-40B4-BE49-F238E27FC236}">
                <a16:creationId xmlns:a16="http://schemas.microsoft.com/office/drawing/2014/main" id="{2B369B92-E893-4D87-1B21-BD2F2DC57A6A}"/>
              </a:ext>
            </a:extLst>
          </p:cNvPr>
          <p:cNvSpPr>
            <a:spLocks noGrp="1"/>
          </p:cNvSpPr>
          <p:nvPr>
            <p:ph type="body" sz="quarter" idx="19" hasCustomPrompt="1"/>
          </p:nvPr>
        </p:nvSpPr>
        <p:spPr>
          <a:xfrm>
            <a:off x="330274" y="5301132"/>
            <a:ext cx="2719387" cy="420508"/>
          </a:xfrm>
        </p:spPr>
        <p:txBody>
          <a:bodyPr anchor="ctr" anchorCtr="0">
            <a:normAutofit/>
          </a:bodyPr>
          <a:lstStyle>
            <a:lvl1pPr marL="0" indent="0" algn="l">
              <a:buNone/>
              <a:defRPr sz="1800">
                <a:latin typeface="Segoe UI" panose="020B0502040204020203" pitchFamily="34" charset="0"/>
                <a:cs typeface="Segoe UI" panose="020B0502040204020203" pitchFamily="34" charset="0"/>
              </a:defRPr>
            </a:lvl1pPr>
          </a:lstStyle>
          <a:p>
            <a:pPr lvl="0"/>
            <a:r>
              <a:rPr lang="en-US"/>
              <a:t>[</a:t>
            </a:r>
            <a:r>
              <a:rPr lang="en-US" err="1"/>
              <a:t>Jabatan</a:t>
            </a:r>
            <a:r>
              <a:rPr lang="en-US"/>
              <a:t>]</a:t>
            </a:r>
          </a:p>
        </p:txBody>
      </p:sp>
      <p:pic>
        <p:nvPicPr>
          <p:cNvPr id="18" name="Picture 6">
            <a:extLst>
              <a:ext uri="{FF2B5EF4-FFF2-40B4-BE49-F238E27FC236}">
                <a16:creationId xmlns:a16="http://schemas.microsoft.com/office/drawing/2014/main" id="{3198C9A3-363D-0CD9-5CC7-2ECCA20273D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695526" y="369685"/>
            <a:ext cx="1170000" cy="468000"/>
          </a:xfrm>
          <a:prstGeom prst="rect">
            <a:avLst/>
          </a:prstGeom>
        </p:spPr>
      </p:pic>
      <p:grpSp>
        <p:nvGrpSpPr>
          <p:cNvPr id="22" name="Group 21">
            <a:extLst>
              <a:ext uri="{FF2B5EF4-FFF2-40B4-BE49-F238E27FC236}">
                <a16:creationId xmlns:a16="http://schemas.microsoft.com/office/drawing/2014/main" id="{963FAC1B-71DB-DD92-FCA0-036C07776A27}"/>
              </a:ext>
            </a:extLst>
          </p:cNvPr>
          <p:cNvGrpSpPr>
            <a:grpSpLocks noChangeAspect="1"/>
          </p:cNvGrpSpPr>
          <p:nvPr userDrawn="1"/>
        </p:nvGrpSpPr>
        <p:grpSpPr>
          <a:xfrm>
            <a:off x="258185" y="373380"/>
            <a:ext cx="2434049" cy="460610"/>
            <a:chOff x="89771" y="2007276"/>
            <a:chExt cx="2857363" cy="540716"/>
          </a:xfrm>
        </p:grpSpPr>
        <p:pic>
          <p:nvPicPr>
            <p:cNvPr id="29" name="Picture 28" descr="A black background with blue text&#10;&#10;Description automatically generated">
              <a:extLst>
                <a:ext uri="{FF2B5EF4-FFF2-40B4-BE49-F238E27FC236}">
                  <a16:creationId xmlns:a16="http://schemas.microsoft.com/office/drawing/2014/main" id="{F3FB28E9-0545-C5ED-E20D-C095E6357B7D}"/>
                </a:ext>
              </a:extLst>
            </p:cNvPr>
            <p:cNvPicPr>
              <a:picLocks noChangeAspect="1"/>
            </p:cNvPicPr>
            <p:nvPr/>
          </p:nvPicPr>
          <p:blipFill>
            <a:blip r:embed="rId4"/>
            <a:srcRect t="22185" r="72326" b="22185"/>
            <a:stretch/>
          </p:blipFill>
          <p:spPr>
            <a:xfrm>
              <a:off x="89771" y="2007276"/>
              <a:ext cx="794149" cy="540716"/>
            </a:xfrm>
            <a:prstGeom prst="rect">
              <a:avLst/>
            </a:prstGeom>
          </p:spPr>
        </p:pic>
        <p:pic>
          <p:nvPicPr>
            <p:cNvPr id="30" name="Picture 29" descr="A black background with a black square&#10;&#10;Description automatically generated with medium confidence">
              <a:extLst>
                <a:ext uri="{FF2B5EF4-FFF2-40B4-BE49-F238E27FC236}">
                  <a16:creationId xmlns:a16="http://schemas.microsoft.com/office/drawing/2014/main" id="{4E2C1D7A-5790-4422-275E-7BC63DB913B1}"/>
                </a:ext>
              </a:extLst>
            </p:cNvPr>
            <p:cNvPicPr>
              <a:picLocks noChangeAspect="1"/>
            </p:cNvPicPr>
            <p:nvPr/>
          </p:nvPicPr>
          <p:blipFill>
            <a:blip r:embed="rId5"/>
            <a:srcRect l="28396" t="22185" r="430" b="22186"/>
            <a:stretch/>
          </p:blipFill>
          <p:spPr>
            <a:xfrm>
              <a:off x="904616" y="2007276"/>
              <a:ext cx="2042518" cy="540716"/>
            </a:xfrm>
            <a:prstGeom prst="rect">
              <a:avLst/>
            </a:prstGeom>
          </p:spPr>
        </p:pic>
      </p:grpSp>
      <p:grpSp>
        <p:nvGrpSpPr>
          <p:cNvPr id="31" name="Group 30">
            <a:extLst>
              <a:ext uri="{FF2B5EF4-FFF2-40B4-BE49-F238E27FC236}">
                <a16:creationId xmlns:a16="http://schemas.microsoft.com/office/drawing/2014/main" id="{6E34A516-12FE-396B-8D11-593CC8DFAB4C}"/>
              </a:ext>
            </a:extLst>
          </p:cNvPr>
          <p:cNvGrpSpPr/>
          <p:nvPr userDrawn="1"/>
        </p:nvGrpSpPr>
        <p:grpSpPr>
          <a:xfrm>
            <a:off x="-495971" y="0"/>
            <a:ext cx="252000" cy="2085385"/>
            <a:chOff x="7687331" y="1693846"/>
            <a:chExt cx="252000" cy="2085385"/>
          </a:xfrm>
        </p:grpSpPr>
        <p:sp>
          <p:nvSpPr>
            <p:cNvPr id="32" name="Rectangle: Rounded Corners 31">
              <a:extLst>
                <a:ext uri="{FF2B5EF4-FFF2-40B4-BE49-F238E27FC236}">
                  <a16:creationId xmlns:a16="http://schemas.microsoft.com/office/drawing/2014/main" id="{C71F6027-4904-07F8-F6C2-2E9FFBAAF442}"/>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33" name="Rectangle: Rounded Corners 32">
              <a:extLst>
                <a:ext uri="{FF2B5EF4-FFF2-40B4-BE49-F238E27FC236}">
                  <a16:creationId xmlns:a16="http://schemas.microsoft.com/office/drawing/2014/main" id="{1F131AAF-847F-4E7B-8D50-B9EDCB3050FC}"/>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34" name="Rectangle: Rounded Corners 33">
              <a:extLst>
                <a:ext uri="{FF2B5EF4-FFF2-40B4-BE49-F238E27FC236}">
                  <a16:creationId xmlns:a16="http://schemas.microsoft.com/office/drawing/2014/main" id="{9A9362E1-BFEB-CF86-6EEA-ECD2EF038869}"/>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35" name="Rectangle: Rounded Corners 34">
              <a:extLst>
                <a:ext uri="{FF2B5EF4-FFF2-40B4-BE49-F238E27FC236}">
                  <a16:creationId xmlns:a16="http://schemas.microsoft.com/office/drawing/2014/main" id="{95B8112B-4FF9-83AD-F657-442D61AB66E1}"/>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36" name="Rectangle: Rounded Corners 35">
              <a:extLst>
                <a:ext uri="{FF2B5EF4-FFF2-40B4-BE49-F238E27FC236}">
                  <a16:creationId xmlns:a16="http://schemas.microsoft.com/office/drawing/2014/main" id="{7C697D96-2861-56A1-412E-44F9A635E4EF}"/>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37" name="Rectangle: Rounded Corners 36">
              <a:extLst>
                <a:ext uri="{FF2B5EF4-FFF2-40B4-BE49-F238E27FC236}">
                  <a16:creationId xmlns:a16="http://schemas.microsoft.com/office/drawing/2014/main" id="{13974D58-AD39-0A4E-5229-59B9C6208D6F}"/>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grpSp>
    </p:spTree>
    <p:extLst>
      <p:ext uri="{BB962C8B-B14F-4D97-AF65-F5344CB8AC3E}">
        <p14:creationId xmlns:p14="http://schemas.microsoft.com/office/powerpoint/2010/main" val="12982491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15669" b="24982"/>
          <a:stretch/>
        </p:blipFill>
        <p:spPr>
          <a:xfrm>
            <a:off x="177" y="1"/>
            <a:ext cx="12194822" cy="5014336"/>
          </a:xfrm>
          <a:prstGeom prst="rect">
            <a:avLst/>
          </a:prstGeom>
        </p:spPr>
      </p:pic>
      <p:sp>
        <p:nvSpPr>
          <p:cNvPr id="5" name="Rectangle 4">
            <a:extLst>
              <a:ext uri="{FF2B5EF4-FFF2-40B4-BE49-F238E27FC236}">
                <a16:creationId xmlns:a16="http://schemas.microsoft.com/office/drawing/2014/main" id="{C23D7F7B-1F24-4FDA-B956-300471A96A4A}"/>
              </a:ext>
            </a:extLst>
          </p:cNvPr>
          <p:cNvSpPr/>
          <p:nvPr userDrawn="1"/>
        </p:nvSpPr>
        <p:spPr>
          <a:xfrm>
            <a:off x="176" y="0"/>
            <a:ext cx="12194822" cy="5012092"/>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defRPr/>
            </a:pPr>
            <a:endParaRPr lang="id-ID" sz="1800">
              <a:solidFill>
                <a:prstClr val="white"/>
              </a:solidFill>
              <a:latin typeface="Calibri" panose="020F0502020204030204"/>
            </a:endParaRPr>
          </a:p>
        </p:txBody>
      </p:sp>
      <p:cxnSp>
        <p:nvCxnSpPr>
          <p:cNvPr id="24" name="Straight Connector 23"/>
          <p:cNvCxnSpPr/>
          <p:nvPr userDrawn="1"/>
        </p:nvCxnSpPr>
        <p:spPr>
          <a:xfrm>
            <a:off x="976782" y="3274898"/>
            <a:ext cx="9861815" cy="0"/>
          </a:xfrm>
          <a:prstGeom prst="line">
            <a:avLst/>
          </a:prstGeom>
          <a:ln w="12700">
            <a:solidFill>
              <a:srgbClr val="DBF0F3"/>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275D5D5-DDB4-465C-9153-11CF8342A6F7}"/>
              </a:ext>
            </a:extLst>
          </p:cNvPr>
          <p:cNvSpPr/>
          <p:nvPr userDrawn="1"/>
        </p:nvSpPr>
        <p:spPr>
          <a:xfrm flipH="1">
            <a:off x="11221380" y="6590462"/>
            <a:ext cx="973617" cy="26912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defRPr/>
            </a:pPr>
            <a:endParaRPr lang="id-ID" sz="1800">
              <a:solidFill>
                <a:prstClr val="white"/>
              </a:solidFill>
              <a:latin typeface="Calibri" panose="020F0502020204030204"/>
            </a:endParaRPr>
          </a:p>
        </p:txBody>
      </p:sp>
      <p:sp>
        <p:nvSpPr>
          <p:cNvPr id="22" name="Rectangle 21">
            <a:extLst>
              <a:ext uri="{FF2B5EF4-FFF2-40B4-BE49-F238E27FC236}">
                <a16:creationId xmlns:a16="http://schemas.microsoft.com/office/drawing/2014/main" id="{D8689475-E536-4518-893C-67A79C75B447}"/>
              </a:ext>
            </a:extLst>
          </p:cNvPr>
          <p:cNvSpPr/>
          <p:nvPr userDrawn="1"/>
        </p:nvSpPr>
        <p:spPr>
          <a:xfrm>
            <a:off x="177" y="6590462"/>
            <a:ext cx="11221203" cy="26912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defRPr/>
            </a:pPr>
            <a:endParaRPr lang="id-ID" sz="1800">
              <a:solidFill>
                <a:prstClr val="white"/>
              </a:solidFill>
              <a:latin typeface="Calibri" panose="020F0502020204030204"/>
            </a:endParaRPr>
          </a:p>
        </p:txBody>
      </p:sp>
      <p:sp>
        <p:nvSpPr>
          <p:cNvPr id="23" name="Rounded Rectangle 26">
            <a:extLst>
              <a:ext uri="{FF2B5EF4-FFF2-40B4-BE49-F238E27FC236}">
                <a16:creationId xmlns:a16="http://schemas.microsoft.com/office/drawing/2014/main" id="{84BFCD91-4DD2-4C6C-B1F8-EF166C2BA156}"/>
              </a:ext>
            </a:extLst>
          </p:cNvPr>
          <p:cNvSpPr/>
          <p:nvPr userDrawn="1"/>
        </p:nvSpPr>
        <p:spPr>
          <a:xfrm>
            <a:off x="462101" y="5561689"/>
            <a:ext cx="2960390" cy="47693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en-US" sz="1800">
              <a:solidFill>
                <a:prstClr val="white"/>
              </a:solidFill>
              <a:latin typeface="Calibri"/>
            </a:endParaRPr>
          </a:p>
        </p:txBody>
      </p:sp>
      <p:sp>
        <p:nvSpPr>
          <p:cNvPr id="27" name="Freeform 36">
            <a:extLst>
              <a:ext uri="{FF2B5EF4-FFF2-40B4-BE49-F238E27FC236}">
                <a16:creationId xmlns:a16="http://schemas.microsoft.com/office/drawing/2014/main" id="{4534FAB1-0D9B-4737-B811-04A25F87C1B9}"/>
              </a:ext>
            </a:extLst>
          </p:cNvPr>
          <p:cNvSpPr>
            <a:spLocks noEditPoints="1"/>
          </p:cNvSpPr>
          <p:nvPr userDrawn="1"/>
        </p:nvSpPr>
        <p:spPr bwMode="auto">
          <a:xfrm>
            <a:off x="734921" y="5607286"/>
            <a:ext cx="333443" cy="365503"/>
          </a:xfrm>
          <a:custGeom>
            <a:avLst/>
            <a:gdLst>
              <a:gd name="T0" fmla="*/ 2147483646 w 59"/>
              <a:gd name="T1" fmla="*/ 2147483646 h 64"/>
              <a:gd name="T2" fmla="*/ 0 w 59"/>
              <a:gd name="T3" fmla="*/ 2147483646 h 64"/>
              <a:gd name="T4" fmla="*/ 2147483646 w 59"/>
              <a:gd name="T5" fmla="*/ 2147483646 h 64"/>
              <a:gd name="T6" fmla="*/ 2147483646 w 59"/>
              <a:gd name="T7" fmla="*/ 2147483646 h 64"/>
              <a:gd name="T8" fmla="*/ 2147483646 w 59"/>
              <a:gd name="T9" fmla="*/ 0 h 64"/>
              <a:gd name="T10" fmla="*/ 2147483646 w 59"/>
              <a:gd name="T11" fmla="*/ 2147483646 h 64"/>
              <a:gd name="T12" fmla="*/ 2147483646 w 59"/>
              <a:gd name="T13" fmla="*/ 2147483646 h 64"/>
              <a:gd name="T14" fmla="*/ 2147483646 w 59"/>
              <a:gd name="T15" fmla="*/ 0 h 64"/>
              <a:gd name="T16" fmla="*/ 2147483646 w 59"/>
              <a:gd name="T17" fmla="*/ 2147483646 h 64"/>
              <a:gd name="T18" fmla="*/ 2147483646 w 59"/>
              <a:gd name="T19" fmla="*/ 2147483646 h 64"/>
              <a:gd name="T20" fmla="*/ 2147483646 w 59"/>
              <a:gd name="T21" fmla="*/ 2147483646 h 64"/>
              <a:gd name="T22" fmla="*/ 2147483646 w 59"/>
              <a:gd name="T23" fmla="*/ 2147483646 h 64"/>
              <a:gd name="T24" fmla="*/ 2147483646 w 59"/>
              <a:gd name="T25" fmla="*/ 2147483646 h 64"/>
              <a:gd name="T26" fmla="*/ 2147483646 w 59"/>
              <a:gd name="T27" fmla="*/ 2147483646 h 64"/>
              <a:gd name="T28" fmla="*/ 2147483646 w 59"/>
              <a:gd name="T29" fmla="*/ 2147483646 h 64"/>
              <a:gd name="T30" fmla="*/ 2147483646 w 59"/>
              <a:gd name="T31" fmla="*/ 2147483646 h 64"/>
              <a:gd name="T32" fmla="*/ 2147483646 w 59"/>
              <a:gd name="T33" fmla="*/ 2147483646 h 64"/>
              <a:gd name="T34" fmla="*/ 2147483646 w 59"/>
              <a:gd name="T35" fmla="*/ 2147483646 h 64"/>
              <a:gd name="T36" fmla="*/ 2147483646 w 59"/>
              <a:gd name="T37" fmla="*/ 2147483646 h 64"/>
              <a:gd name="T38" fmla="*/ 2147483646 w 59"/>
              <a:gd name="T39" fmla="*/ 2147483646 h 64"/>
              <a:gd name="T40" fmla="*/ 2147483646 w 59"/>
              <a:gd name="T41" fmla="*/ 2147483646 h 64"/>
              <a:gd name="T42" fmla="*/ 2147483646 w 59"/>
              <a:gd name="T43" fmla="*/ 2147483646 h 64"/>
              <a:gd name="T44" fmla="*/ 2147483646 w 59"/>
              <a:gd name="T45" fmla="*/ 2147483646 h 64"/>
              <a:gd name="T46" fmla="*/ 2147483646 w 59"/>
              <a:gd name="T47" fmla="*/ 2147483646 h 64"/>
              <a:gd name="T48" fmla="*/ 2147483646 w 59"/>
              <a:gd name="T49" fmla="*/ 2147483646 h 64"/>
              <a:gd name="T50" fmla="*/ 2147483646 w 59"/>
              <a:gd name="T51" fmla="*/ 2147483646 h 64"/>
              <a:gd name="T52" fmla="*/ 2147483646 w 59"/>
              <a:gd name="T53" fmla="*/ 2147483646 h 64"/>
              <a:gd name="T54" fmla="*/ 2147483646 w 59"/>
              <a:gd name="T55" fmla="*/ 2147483646 h 64"/>
              <a:gd name="T56" fmla="*/ 2147483646 w 59"/>
              <a:gd name="T57" fmla="*/ 2147483646 h 64"/>
              <a:gd name="T58" fmla="*/ 2147483646 w 59"/>
              <a:gd name="T59" fmla="*/ 2147483646 h 64"/>
              <a:gd name="T60" fmla="*/ 2147483646 w 59"/>
              <a:gd name="T61" fmla="*/ 2147483646 h 64"/>
              <a:gd name="T62" fmla="*/ 2147483646 w 59"/>
              <a:gd name="T63" fmla="*/ 2147483646 h 64"/>
              <a:gd name="T64" fmla="*/ 2147483646 w 59"/>
              <a:gd name="T65" fmla="*/ 2147483646 h 64"/>
              <a:gd name="T66" fmla="*/ 2147483646 w 59"/>
              <a:gd name="T67" fmla="*/ 2147483646 h 64"/>
              <a:gd name="T68" fmla="*/ 2147483646 w 59"/>
              <a:gd name="T69" fmla="*/ 2147483646 h 64"/>
              <a:gd name="T70" fmla="*/ 2147483646 w 59"/>
              <a:gd name="T71" fmla="*/ 2147483646 h 64"/>
              <a:gd name="T72" fmla="*/ 2147483646 w 59"/>
              <a:gd name="T73" fmla="*/ 2147483646 h 64"/>
              <a:gd name="T74" fmla="*/ 2147483646 w 59"/>
              <a:gd name="T75" fmla="*/ 2147483646 h 64"/>
              <a:gd name="T76" fmla="*/ 2147483646 w 59"/>
              <a:gd name="T77" fmla="*/ 2147483646 h 64"/>
              <a:gd name="T78" fmla="*/ 2147483646 w 59"/>
              <a:gd name="T79" fmla="*/ 2147483646 h 64"/>
              <a:gd name="T80" fmla="*/ 2147483646 w 59"/>
              <a:gd name="T81" fmla="*/ 2147483646 h 64"/>
              <a:gd name="T82" fmla="*/ 2147483646 w 59"/>
              <a:gd name="T83" fmla="*/ 2147483646 h 64"/>
              <a:gd name="T84" fmla="*/ 2147483646 w 59"/>
              <a:gd name="T85" fmla="*/ 2147483646 h 64"/>
              <a:gd name="T86" fmla="*/ 2147483646 w 59"/>
              <a:gd name="T87" fmla="*/ 2147483646 h 64"/>
              <a:gd name="T88" fmla="*/ 2147483646 w 59"/>
              <a:gd name="T89" fmla="*/ 2147483646 h 64"/>
              <a:gd name="T90" fmla="*/ 2147483646 w 59"/>
              <a:gd name="T91" fmla="*/ 2147483646 h 64"/>
              <a:gd name="T92" fmla="*/ 2147483646 w 59"/>
              <a:gd name="T93" fmla="*/ 2147483646 h 64"/>
              <a:gd name="T94" fmla="*/ 2147483646 w 59"/>
              <a:gd name="T95" fmla="*/ 2147483646 h 64"/>
              <a:gd name="T96" fmla="*/ 2147483646 w 59"/>
              <a:gd name="T97" fmla="*/ 2147483646 h 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rgbClr val="FDE5E5"/>
          </a:solidFill>
          <a:ln>
            <a:noFill/>
          </a:ln>
        </p:spPr>
        <p:txBody>
          <a:bodyPr/>
          <a:lstStyle/>
          <a:p>
            <a:pPr algn="r" defTabSz="914583"/>
            <a:endParaRPr lang="th-TH" sz="1800">
              <a:solidFill>
                <a:schemeClr val="tx1"/>
              </a:solidFill>
              <a:latin typeface="Calibri"/>
            </a:endParaRPr>
          </a:p>
        </p:txBody>
      </p:sp>
      <p:sp>
        <p:nvSpPr>
          <p:cNvPr id="8" name="Text Placeholder 15">
            <a:extLst>
              <a:ext uri="{FF2B5EF4-FFF2-40B4-BE49-F238E27FC236}">
                <a16:creationId xmlns:a16="http://schemas.microsoft.com/office/drawing/2014/main" id="{1373A794-26A6-EAD4-3412-A360E134F976}"/>
              </a:ext>
            </a:extLst>
          </p:cNvPr>
          <p:cNvSpPr>
            <a:spLocks noGrp="1"/>
          </p:cNvSpPr>
          <p:nvPr>
            <p:ph type="body" sz="quarter" idx="17" hasCustomPrompt="1"/>
          </p:nvPr>
        </p:nvSpPr>
        <p:spPr>
          <a:xfrm>
            <a:off x="684324" y="2184147"/>
            <a:ext cx="10826528" cy="904875"/>
          </a:xfrm>
        </p:spPr>
        <p:txBody>
          <a:bodyPr anchor="ctr" anchorCtr="0">
            <a:noAutofit/>
          </a:bodyPr>
          <a:lstStyle>
            <a:lvl1pPr marL="0" indent="0" algn="ctr">
              <a:lnSpc>
                <a:spcPct val="100000"/>
              </a:lnSpc>
              <a:spcBef>
                <a:spcPts val="0"/>
              </a:spcBef>
              <a:buNone/>
              <a:defRPr sz="4400" b="1">
                <a:solidFill>
                  <a:schemeClr val="bg1"/>
                </a:solidFill>
                <a:latin typeface="Avenir Next LT Pro" panose="020B0504020202020204" pitchFamily="34" charset="0"/>
              </a:defRPr>
            </a:lvl1pPr>
          </a:lstStyle>
          <a:p>
            <a:pPr lvl="0"/>
            <a:r>
              <a:rPr lang="en-US"/>
              <a:t>[JUDUL PAPARAN]</a:t>
            </a:r>
          </a:p>
        </p:txBody>
      </p:sp>
      <p:sp>
        <p:nvSpPr>
          <p:cNvPr id="10" name="Text Placeholder 3">
            <a:extLst>
              <a:ext uri="{FF2B5EF4-FFF2-40B4-BE49-F238E27FC236}">
                <a16:creationId xmlns:a16="http://schemas.microsoft.com/office/drawing/2014/main" id="{A70868FB-7495-D372-868C-55657300F114}"/>
              </a:ext>
            </a:extLst>
          </p:cNvPr>
          <p:cNvSpPr>
            <a:spLocks noGrp="1"/>
          </p:cNvSpPr>
          <p:nvPr>
            <p:ph type="body" sz="quarter" idx="16" hasCustomPrompt="1"/>
          </p:nvPr>
        </p:nvSpPr>
        <p:spPr>
          <a:xfrm>
            <a:off x="1146862" y="5567827"/>
            <a:ext cx="2275629" cy="476930"/>
          </a:xfrm>
        </p:spPr>
        <p:txBody>
          <a:bodyPr anchor="ctr" anchorCtr="0">
            <a:noAutofit/>
          </a:bodyPr>
          <a:lstStyle>
            <a:lvl1pPr marL="0" indent="0" algn="ctr">
              <a:buNone/>
              <a:defRPr sz="1400">
                <a:solidFill>
                  <a:schemeClr val="bg1"/>
                </a:solidFill>
                <a:latin typeface="+mj-lt"/>
              </a:defRPr>
            </a:lvl1pPr>
          </a:lstStyle>
          <a:p>
            <a:pPr lvl="0"/>
            <a:r>
              <a:rPr lang="en-US"/>
              <a:t>[Tempat], [Tanggal]</a:t>
            </a:r>
          </a:p>
        </p:txBody>
      </p:sp>
      <p:sp>
        <p:nvSpPr>
          <p:cNvPr id="11" name="Text Placeholder 15">
            <a:extLst>
              <a:ext uri="{FF2B5EF4-FFF2-40B4-BE49-F238E27FC236}">
                <a16:creationId xmlns:a16="http://schemas.microsoft.com/office/drawing/2014/main" id="{08E3E8C9-9D0C-F04C-8391-CE765160B947}"/>
              </a:ext>
            </a:extLst>
          </p:cNvPr>
          <p:cNvSpPr>
            <a:spLocks noGrp="1"/>
          </p:cNvSpPr>
          <p:nvPr>
            <p:ph type="body" sz="quarter" idx="18" hasCustomPrompt="1"/>
          </p:nvPr>
        </p:nvSpPr>
        <p:spPr>
          <a:xfrm>
            <a:off x="8260991" y="5391511"/>
            <a:ext cx="2960389" cy="516382"/>
          </a:xfrm>
        </p:spPr>
        <p:txBody>
          <a:bodyPr anchor="ctr" anchorCtr="0">
            <a:noAutofit/>
          </a:bodyPr>
          <a:lstStyle>
            <a:lvl1pPr marL="0" indent="0" algn="l">
              <a:buNone/>
              <a:defRPr sz="2000" b="1">
                <a:solidFill>
                  <a:schemeClr val="accent3"/>
                </a:solidFill>
                <a:latin typeface="Poppins Bold" panose="00000800000000000000" pitchFamily="2" charset="0"/>
                <a:cs typeface="Poppins Bold" panose="00000800000000000000" pitchFamily="2" charset="0"/>
              </a:defRPr>
            </a:lvl1pPr>
          </a:lstStyle>
          <a:p>
            <a:pPr lvl="0"/>
            <a:r>
              <a:rPr lang="en-US"/>
              <a:t>[</a:t>
            </a:r>
            <a:r>
              <a:rPr lang="en-US" err="1"/>
              <a:t>Pemateri</a:t>
            </a:r>
            <a:r>
              <a:rPr lang="en-US"/>
              <a:t>]</a:t>
            </a:r>
          </a:p>
        </p:txBody>
      </p:sp>
      <p:sp>
        <p:nvSpPr>
          <p:cNvPr id="12" name="Text Placeholder 22">
            <a:extLst>
              <a:ext uri="{FF2B5EF4-FFF2-40B4-BE49-F238E27FC236}">
                <a16:creationId xmlns:a16="http://schemas.microsoft.com/office/drawing/2014/main" id="{2E1763F5-37C5-1B21-97C1-1C8D2B161841}"/>
              </a:ext>
            </a:extLst>
          </p:cNvPr>
          <p:cNvSpPr>
            <a:spLocks noGrp="1"/>
          </p:cNvSpPr>
          <p:nvPr>
            <p:ph type="body" sz="quarter" idx="19" hasCustomPrompt="1"/>
          </p:nvPr>
        </p:nvSpPr>
        <p:spPr>
          <a:xfrm>
            <a:off x="8265342" y="5784298"/>
            <a:ext cx="2719387" cy="420508"/>
          </a:xfrm>
        </p:spPr>
        <p:txBody>
          <a:bodyPr anchor="ctr" anchorCtr="0">
            <a:normAutofit/>
          </a:bodyPr>
          <a:lstStyle>
            <a:lvl1pPr marL="0" indent="0" algn="l">
              <a:buNone/>
              <a:defRPr sz="1400">
                <a:latin typeface="Poppins Light" panose="00000400000000000000" pitchFamily="2" charset="0"/>
                <a:cs typeface="Poppins Light" panose="00000400000000000000" pitchFamily="2" charset="0"/>
              </a:defRPr>
            </a:lvl1pPr>
          </a:lstStyle>
          <a:p>
            <a:pPr lvl="0"/>
            <a:r>
              <a:rPr lang="en-US"/>
              <a:t>[</a:t>
            </a:r>
            <a:r>
              <a:rPr lang="en-US" err="1"/>
              <a:t>Jabatan</a:t>
            </a:r>
            <a:r>
              <a:rPr lang="en-US"/>
              <a:t>]</a:t>
            </a:r>
          </a:p>
        </p:txBody>
      </p:sp>
      <p:sp>
        <p:nvSpPr>
          <p:cNvPr id="4" name="Google Shape;18;p33">
            <a:extLst>
              <a:ext uri="{FF2B5EF4-FFF2-40B4-BE49-F238E27FC236}">
                <a16:creationId xmlns:a16="http://schemas.microsoft.com/office/drawing/2014/main" id="{05DEE47B-CF48-7EB1-9D64-B1EC3D57DF96}"/>
              </a:ext>
            </a:extLst>
          </p:cNvPr>
          <p:cNvSpPr/>
          <p:nvPr userDrawn="1"/>
        </p:nvSpPr>
        <p:spPr>
          <a:xfrm>
            <a:off x="4065609" y="238729"/>
            <a:ext cx="4032000" cy="720000"/>
          </a:xfrm>
          <a:prstGeom prst="roundRect">
            <a:avLst>
              <a:gd name="adj" fmla="val 50000"/>
            </a:avLst>
          </a:prstGeom>
          <a:solidFill>
            <a:schemeClr val="lt1"/>
          </a:solidFill>
          <a:ln>
            <a:noFill/>
          </a:ln>
        </p:spPr>
        <p:txBody>
          <a:bodyPr spcFirstLastPara="1" wrap="square" lIns="91446" tIns="45711" rIns="91446" bIns="45711" anchor="ctr" anchorCtr="0">
            <a:noAutofit/>
          </a:bodyPr>
          <a:lstStyle/>
          <a:p>
            <a:pPr marL="0" marR="0" lvl="0" indent="0" algn="ctr" rtl="0">
              <a:lnSpc>
                <a:spcPct val="100000"/>
              </a:lnSpc>
              <a:spcBef>
                <a:spcPts val="0"/>
              </a:spcBef>
              <a:spcAft>
                <a:spcPts val="0"/>
              </a:spcAft>
              <a:buClr>
                <a:schemeClr val="dk1"/>
              </a:buClr>
              <a:buSzPts val="2396"/>
              <a:buFont typeface="Calibri"/>
              <a:buNone/>
            </a:pPr>
            <a:endParaRPr sz="2396" b="0" i="0" u="none" strike="noStrike" cap="none">
              <a:solidFill>
                <a:srgbClr val="000000"/>
              </a:solidFill>
              <a:latin typeface="Libre Franklin Medium"/>
              <a:ea typeface="Libre Franklin Medium"/>
              <a:cs typeface="Libre Franklin Medium"/>
              <a:sym typeface="Libre Franklin Medium"/>
            </a:endParaRPr>
          </a:p>
        </p:txBody>
      </p:sp>
      <p:pic>
        <p:nvPicPr>
          <p:cNvPr id="7" name="Picture 6">
            <a:extLst>
              <a:ext uri="{FF2B5EF4-FFF2-40B4-BE49-F238E27FC236}">
                <a16:creationId xmlns:a16="http://schemas.microsoft.com/office/drawing/2014/main" id="{3C12FB1F-E4C3-8B85-F985-1151CCB0A73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740554" y="369685"/>
            <a:ext cx="1170000" cy="468000"/>
          </a:xfrm>
          <a:prstGeom prst="rect">
            <a:avLst/>
          </a:prstGeom>
        </p:spPr>
      </p:pic>
      <p:grpSp>
        <p:nvGrpSpPr>
          <p:cNvPr id="15" name="Group 14">
            <a:extLst>
              <a:ext uri="{FF2B5EF4-FFF2-40B4-BE49-F238E27FC236}">
                <a16:creationId xmlns:a16="http://schemas.microsoft.com/office/drawing/2014/main" id="{C98F19A8-8892-5120-D957-84415F82C5D2}"/>
              </a:ext>
            </a:extLst>
          </p:cNvPr>
          <p:cNvGrpSpPr>
            <a:grpSpLocks noChangeAspect="1"/>
          </p:cNvGrpSpPr>
          <p:nvPr userDrawn="1"/>
        </p:nvGrpSpPr>
        <p:grpSpPr>
          <a:xfrm>
            <a:off x="4303213" y="373380"/>
            <a:ext cx="2434049" cy="460610"/>
            <a:chOff x="89771" y="2007276"/>
            <a:chExt cx="2857363" cy="540716"/>
          </a:xfrm>
        </p:grpSpPr>
        <p:pic>
          <p:nvPicPr>
            <p:cNvPr id="16" name="Picture 15" descr="A black background with blue text&#10;&#10;Description automatically generated">
              <a:extLst>
                <a:ext uri="{FF2B5EF4-FFF2-40B4-BE49-F238E27FC236}">
                  <a16:creationId xmlns:a16="http://schemas.microsoft.com/office/drawing/2014/main" id="{985370F5-B839-B680-1CAA-D593B6EEBC40}"/>
                </a:ext>
              </a:extLst>
            </p:cNvPr>
            <p:cNvPicPr>
              <a:picLocks noChangeAspect="1"/>
            </p:cNvPicPr>
            <p:nvPr/>
          </p:nvPicPr>
          <p:blipFill>
            <a:blip r:embed="rId5"/>
            <a:srcRect t="22185" r="72326" b="22185"/>
            <a:stretch/>
          </p:blipFill>
          <p:spPr>
            <a:xfrm>
              <a:off x="89771" y="2007276"/>
              <a:ext cx="794149" cy="540716"/>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76500DFB-2F37-FEC2-3834-7FFDDB2FA392}"/>
                </a:ext>
              </a:extLst>
            </p:cNvPr>
            <p:cNvPicPr>
              <a:picLocks noChangeAspect="1"/>
            </p:cNvPicPr>
            <p:nvPr/>
          </p:nvPicPr>
          <p:blipFill>
            <a:blip r:embed="rId6"/>
            <a:srcRect l="28396" t="22185" r="430" b="22186"/>
            <a:stretch/>
          </p:blipFill>
          <p:spPr>
            <a:xfrm>
              <a:off x="904616" y="2007276"/>
              <a:ext cx="2042518" cy="540716"/>
            </a:xfrm>
            <a:prstGeom prst="rect">
              <a:avLst/>
            </a:prstGeom>
          </p:spPr>
        </p:pic>
      </p:grpSp>
      <p:grpSp>
        <p:nvGrpSpPr>
          <p:cNvPr id="19" name="Group 18">
            <a:extLst>
              <a:ext uri="{FF2B5EF4-FFF2-40B4-BE49-F238E27FC236}">
                <a16:creationId xmlns:a16="http://schemas.microsoft.com/office/drawing/2014/main" id="{8E5914FF-C0E9-67FD-E2B1-851AD6C7C486}"/>
              </a:ext>
            </a:extLst>
          </p:cNvPr>
          <p:cNvGrpSpPr/>
          <p:nvPr userDrawn="1"/>
        </p:nvGrpSpPr>
        <p:grpSpPr>
          <a:xfrm>
            <a:off x="-495971" y="0"/>
            <a:ext cx="252000" cy="2085385"/>
            <a:chOff x="7687331" y="1693846"/>
            <a:chExt cx="252000" cy="2085385"/>
          </a:xfrm>
        </p:grpSpPr>
        <p:sp>
          <p:nvSpPr>
            <p:cNvPr id="20" name="Rectangle: Rounded Corners 19">
              <a:extLst>
                <a:ext uri="{FF2B5EF4-FFF2-40B4-BE49-F238E27FC236}">
                  <a16:creationId xmlns:a16="http://schemas.microsoft.com/office/drawing/2014/main" id="{5E0898A8-DDF3-DCFB-391E-701C43BE2B7D}"/>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25" name="Rectangle: Rounded Corners 24">
              <a:extLst>
                <a:ext uri="{FF2B5EF4-FFF2-40B4-BE49-F238E27FC236}">
                  <a16:creationId xmlns:a16="http://schemas.microsoft.com/office/drawing/2014/main" id="{67A8BEA0-8C74-1C91-44EA-84DE7381E49F}"/>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26" name="Rectangle: Rounded Corners 25">
              <a:extLst>
                <a:ext uri="{FF2B5EF4-FFF2-40B4-BE49-F238E27FC236}">
                  <a16:creationId xmlns:a16="http://schemas.microsoft.com/office/drawing/2014/main" id="{CBD52F73-AB27-A5C8-D6CA-61902C8EE88E}"/>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28" name="Rectangle: Rounded Corners 27">
              <a:extLst>
                <a:ext uri="{FF2B5EF4-FFF2-40B4-BE49-F238E27FC236}">
                  <a16:creationId xmlns:a16="http://schemas.microsoft.com/office/drawing/2014/main" id="{CB071D6D-96C2-0C29-D573-AC9492EDC0DA}"/>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29" name="Rectangle: Rounded Corners 28">
              <a:extLst>
                <a:ext uri="{FF2B5EF4-FFF2-40B4-BE49-F238E27FC236}">
                  <a16:creationId xmlns:a16="http://schemas.microsoft.com/office/drawing/2014/main" id="{539A16F3-0214-A227-2C82-2968608125D1}"/>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30" name="Rectangle: Rounded Corners 29">
              <a:extLst>
                <a:ext uri="{FF2B5EF4-FFF2-40B4-BE49-F238E27FC236}">
                  <a16:creationId xmlns:a16="http://schemas.microsoft.com/office/drawing/2014/main" id="{C22D863C-272E-F0EF-9494-8886B37C4CFB}"/>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grpSp>
    </p:spTree>
    <p:extLst>
      <p:ext uri="{BB962C8B-B14F-4D97-AF65-F5344CB8AC3E}">
        <p14:creationId xmlns:p14="http://schemas.microsoft.com/office/powerpoint/2010/main" val="3402514878"/>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Slide 5">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C6F37072-00AC-C794-7BEE-56020B964C1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4574" b="22537"/>
          <a:stretch/>
        </p:blipFill>
        <p:spPr>
          <a:xfrm>
            <a:off x="-10409" y="-1"/>
            <a:ext cx="12205407" cy="5291685"/>
          </a:xfrm>
          <a:prstGeom prst="rect">
            <a:avLst/>
          </a:prstGeom>
          <a:ln w="28575">
            <a:noFill/>
          </a:ln>
        </p:spPr>
      </p:pic>
      <p:sp>
        <p:nvSpPr>
          <p:cNvPr id="15" name="Rectangle 14">
            <a:extLst>
              <a:ext uri="{FF2B5EF4-FFF2-40B4-BE49-F238E27FC236}">
                <a16:creationId xmlns:a16="http://schemas.microsoft.com/office/drawing/2014/main" id="{1FBFFC64-738D-D206-0B79-EEED578CAA42}"/>
              </a:ext>
            </a:extLst>
          </p:cNvPr>
          <p:cNvSpPr/>
          <p:nvPr userDrawn="1"/>
        </p:nvSpPr>
        <p:spPr>
          <a:xfrm>
            <a:off x="-10409" y="0"/>
            <a:ext cx="12205407" cy="5291685"/>
          </a:xfrm>
          <a:prstGeom prst="rect">
            <a:avLst/>
          </a:prstGeom>
          <a:gradFill flip="none" rotWithShape="1">
            <a:gsLst>
              <a:gs pos="100000">
                <a:schemeClr val="accent3"/>
              </a:gs>
              <a:gs pos="0">
                <a:schemeClr val="accent3">
                  <a:alpha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800">
              <a:solidFill>
                <a:prstClr val="white"/>
              </a:solidFill>
              <a:latin typeface="Calibri" panose="020F0502020204030204"/>
            </a:endParaRPr>
          </a:p>
        </p:txBody>
      </p:sp>
      <p:sp>
        <p:nvSpPr>
          <p:cNvPr id="8" name="Rounded Rectangle 26">
            <a:extLst>
              <a:ext uri="{FF2B5EF4-FFF2-40B4-BE49-F238E27FC236}">
                <a16:creationId xmlns:a16="http://schemas.microsoft.com/office/drawing/2014/main" id="{901DD65E-30ED-902E-8362-5342498F8CC7}"/>
              </a:ext>
            </a:extLst>
          </p:cNvPr>
          <p:cNvSpPr/>
          <p:nvPr userDrawn="1"/>
        </p:nvSpPr>
        <p:spPr>
          <a:xfrm>
            <a:off x="8683733" y="5806828"/>
            <a:ext cx="3189326" cy="574698"/>
          </a:xfrm>
          <a:prstGeom prst="roundRect">
            <a:avLst>
              <a:gd name="adj" fmla="val 2895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en-US" sz="1800">
              <a:solidFill>
                <a:prstClr val="white"/>
              </a:solidFill>
              <a:latin typeface="Calibri" panose="020F0502020204030204"/>
            </a:endParaRPr>
          </a:p>
        </p:txBody>
      </p:sp>
      <p:sp>
        <p:nvSpPr>
          <p:cNvPr id="9" name="Freeform 36">
            <a:extLst>
              <a:ext uri="{FF2B5EF4-FFF2-40B4-BE49-F238E27FC236}">
                <a16:creationId xmlns:a16="http://schemas.microsoft.com/office/drawing/2014/main" id="{123C8262-0C9D-6845-3BE3-471139D02C91}"/>
              </a:ext>
            </a:extLst>
          </p:cNvPr>
          <p:cNvSpPr>
            <a:spLocks noEditPoints="1"/>
          </p:cNvSpPr>
          <p:nvPr userDrawn="1"/>
        </p:nvSpPr>
        <p:spPr bwMode="auto">
          <a:xfrm>
            <a:off x="8809504" y="5913339"/>
            <a:ext cx="333443" cy="365503"/>
          </a:xfrm>
          <a:custGeom>
            <a:avLst/>
            <a:gdLst>
              <a:gd name="T0" fmla="*/ 2147483646 w 59"/>
              <a:gd name="T1" fmla="*/ 2147483646 h 64"/>
              <a:gd name="T2" fmla="*/ 0 w 59"/>
              <a:gd name="T3" fmla="*/ 2147483646 h 64"/>
              <a:gd name="T4" fmla="*/ 2147483646 w 59"/>
              <a:gd name="T5" fmla="*/ 2147483646 h 64"/>
              <a:gd name="T6" fmla="*/ 2147483646 w 59"/>
              <a:gd name="T7" fmla="*/ 2147483646 h 64"/>
              <a:gd name="T8" fmla="*/ 2147483646 w 59"/>
              <a:gd name="T9" fmla="*/ 0 h 64"/>
              <a:gd name="T10" fmla="*/ 2147483646 w 59"/>
              <a:gd name="T11" fmla="*/ 2147483646 h 64"/>
              <a:gd name="T12" fmla="*/ 2147483646 w 59"/>
              <a:gd name="T13" fmla="*/ 2147483646 h 64"/>
              <a:gd name="T14" fmla="*/ 2147483646 w 59"/>
              <a:gd name="T15" fmla="*/ 0 h 64"/>
              <a:gd name="T16" fmla="*/ 2147483646 w 59"/>
              <a:gd name="T17" fmla="*/ 2147483646 h 64"/>
              <a:gd name="T18" fmla="*/ 2147483646 w 59"/>
              <a:gd name="T19" fmla="*/ 2147483646 h 64"/>
              <a:gd name="T20" fmla="*/ 2147483646 w 59"/>
              <a:gd name="T21" fmla="*/ 2147483646 h 64"/>
              <a:gd name="T22" fmla="*/ 2147483646 w 59"/>
              <a:gd name="T23" fmla="*/ 2147483646 h 64"/>
              <a:gd name="T24" fmla="*/ 2147483646 w 59"/>
              <a:gd name="T25" fmla="*/ 2147483646 h 64"/>
              <a:gd name="T26" fmla="*/ 2147483646 w 59"/>
              <a:gd name="T27" fmla="*/ 2147483646 h 64"/>
              <a:gd name="T28" fmla="*/ 2147483646 w 59"/>
              <a:gd name="T29" fmla="*/ 2147483646 h 64"/>
              <a:gd name="T30" fmla="*/ 2147483646 w 59"/>
              <a:gd name="T31" fmla="*/ 2147483646 h 64"/>
              <a:gd name="T32" fmla="*/ 2147483646 w 59"/>
              <a:gd name="T33" fmla="*/ 2147483646 h 64"/>
              <a:gd name="T34" fmla="*/ 2147483646 w 59"/>
              <a:gd name="T35" fmla="*/ 2147483646 h 64"/>
              <a:gd name="T36" fmla="*/ 2147483646 w 59"/>
              <a:gd name="T37" fmla="*/ 2147483646 h 64"/>
              <a:gd name="T38" fmla="*/ 2147483646 w 59"/>
              <a:gd name="T39" fmla="*/ 2147483646 h 64"/>
              <a:gd name="T40" fmla="*/ 2147483646 w 59"/>
              <a:gd name="T41" fmla="*/ 2147483646 h 64"/>
              <a:gd name="T42" fmla="*/ 2147483646 w 59"/>
              <a:gd name="T43" fmla="*/ 2147483646 h 64"/>
              <a:gd name="T44" fmla="*/ 2147483646 w 59"/>
              <a:gd name="T45" fmla="*/ 2147483646 h 64"/>
              <a:gd name="T46" fmla="*/ 2147483646 w 59"/>
              <a:gd name="T47" fmla="*/ 2147483646 h 64"/>
              <a:gd name="T48" fmla="*/ 2147483646 w 59"/>
              <a:gd name="T49" fmla="*/ 2147483646 h 64"/>
              <a:gd name="T50" fmla="*/ 2147483646 w 59"/>
              <a:gd name="T51" fmla="*/ 2147483646 h 64"/>
              <a:gd name="T52" fmla="*/ 2147483646 w 59"/>
              <a:gd name="T53" fmla="*/ 2147483646 h 64"/>
              <a:gd name="T54" fmla="*/ 2147483646 w 59"/>
              <a:gd name="T55" fmla="*/ 2147483646 h 64"/>
              <a:gd name="T56" fmla="*/ 2147483646 w 59"/>
              <a:gd name="T57" fmla="*/ 2147483646 h 64"/>
              <a:gd name="T58" fmla="*/ 2147483646 w 59"/>
              <a:gd name="T59" fmla="*/ 2147483646 h 64"/>
              <a:gd name="T60" fmla="*/ 2147483646 w 59"/>
              <a:gd name="T61" fmla="*/ 2147483646 h 64"/>
              <a:gd name="T62" fmla="*/ 2147483646 w 59"/>
              <a:gd name="T63" fmla="*/ 2147483646 h 64"/>
              <a:gd name="T64" fmla="*/ 2147483646 w 59"/>
              <a:gd name="T65" fmla="*/ 2147483646 h 64"/>
              <a:gd name="T66" fmla="*/ 2147483646 w 59"/>
              <a:gd name="T67" fmla="*/ 2147483646 h 64"/>
              <a:gd name="T68" fmla="*/ 2147483646 w 59"/>
              <a:gd name="T69" fmla="*/ 2147483646 h 64"/>
              <a:gd name="T70" fmla="*/ 2147483646 w 59"/>
              <a:gd name="T71" fmla="*/ 2147483646 h 64"/>
              <a:gd name="T72" fmla="*/ 2147483646 w 59"/>
              <a:gd name="T73" fmla="*/ 2147483646 h 64"/>
              <a:gd name="T74" fmla="*/ 2147483646 w 59"/>
              <a:gd name="T75" fmla="*/ 2147483646 h 64"/>
              <a:gd name="T76" fmla="*/ 2147483646 w 59"/>
              <a:gd name="T77" fmla="*/ 2147483646 h 64"/>
              <a:gd name="T78" fmla="*/ 2147483646 w 59"/>
              <a:gd name="T79" fmla="*/ 2147483646 h 64"/>
              <a:gd name="T80" fmla="*/ 2147483646 w 59"/>
              <a:gd name="T81" fmla="*/ 2147483646 h 64"/>
              <a:gd name="T82" fmla="*/ 2147483646 w 59"/>
              <a:gd name="T83" fmla="*/ 2147483646 h 64"/>
              <a:gd name="T84" fmla="*/ 2147483646 w 59"/>
              <a:gd name="T85" fmla="*/ 2147483646 h 64"/>
              <a:gd name="T86" fmla="*/ 2147483646 w 59"/>
              <a:gd name="T87" fmla="*/ 2147483646 h 64"/>
              <a:gd name="T88" fmla="*/ 2147483646 w 59"/>
              <a:gd name="T89" fmla="*/ 2147483646 h 64"/>
              <a:gd name="T90" fmla="*/ 2147483646 w 59"/>
              <a:gd name="T91" fmla="*/ 2147483646 h 64"/>
              <a:gd name="T92" fmla="*/ 2147483646 w 59"/>
              <a:gd name="T93" fmla="*/ 2147483646 h 64"/>
              <a:gd name="T94" fmla="*/ 2147483646 w 59"/>
              <a:gd name="T95" fmla="*/ 2147483646 h 64"/>
              <a:gd name="T96" fmla="*/ 2147483646 w 59"/>
              <a:gd name="T97" fmla="*/ 2147483646 h 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a:noFill/>
          </a:ln>
        </p:spPr>
        <p:txBody>
          <a:bodyPr/>
          <a:lstStyle/>
          <a:p>
            <a:pPr algn="r" defTabSz="914583"/>
            <a:endParaRPr lang="th-TH" sz="1800">
              <a:solidFill>
                <a:prstClr val="black">
                  <a:lumMod val="65000"/>
                  <a:lumOff val="35000"/>
                </a:prstClr>
              </a:solidFill>
              <a:latin typeface="Calibri" panose="020F0502020204030204"/>
              <a:cs typeface="Cordia New" panose="020B0304020202020204" pitchFamily="34" charset="-34"/>
            </a:endParaRPr>
          </a:p>
        </p:txBody>
      </p:sp>
      <p:cxnSp>
        <p:nvCxnSpPr>
          <p:cNvPr id="4" name="Straight Connector 3">
            <a:extLst>
              <a:ext uri="{FF2B5EF4-FFF2-40B4-BE49-F238E27FC236}">
                <a16:creationId xmlns:a16="http://schemas.microsoft.com/office/drawing/2014/main" id="{0C91FFF2-498D-A84B-A2C2-1886E8A6854A}"/>
              </a:ext>
            </a:extLst>
          </p:cNvPr>
          <p:cNvCxnSpPr>
            <a:cxnSpLocks/>
          </p:cNvCxnSpPr>
          <p:nvPr userDrawn="1"/>
        </p:nvCxnSpPr>
        <p:spPr>
          <a:xfrm>
            <a:off x="4084075" y="5782912"/>
            <a:ext cx="0" cy="5986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ext Placeholder 15">
            <a:extLst>
              <a:ext uri="{FF2B5EF4-FFF2-40B4-BE49-F238E27FC236}">
                <a16:creationId xmlns:a16="http://schemas.microsoft.com/office/drawing/2014/main" id="{3A20DBD6-516B-9F88-E74C-D9B2A3E99284}"/>
              </a:ext>
            </a:extLst>
          </p:cNvPr>
          <p:cNvSpPr>
            <a:spLocks noGrp="1"/>
          </p:cNvSpPr>
          <p:nvPr>
            <p:ph type="body" sz="quarter" idx="17" hasCustomPrompt="1"/>
          </p:nvPr>
        </p:nvSpPr>
        <p:spPr>
          <a:xfrm>
            <a:off x="593879" y="2239300"/>
            <a:ext cx="10826528" cy="904875"/>
          </a:xfrm>
        </p:spPr>
        <p:txBody>
          <a:bodyPr anchor="ctr" anchorCtr="0">
            <a:noAutofit/>
          </a:bodyPr>
          <a:lstStyle>
            <a:lvl1pPr marL="0" indent="0" algn="l">
              <a:lnSpc>
                <a:spcPct val="100000"/>
              </a:lnSpc>
              <a:spcBef>
                <a:spcPts val="0"/>
              </a:spcBef>
              <a:buNone/>
              <a:defRPr sz="5400" b="1">
                <a:solidFill>
                  <a:schemeClr val="bg1"/>
                </a:solidFill>
                <a:effectLst/>
                <a:latin typeface="Century Gothic" panose="020B0502020202020204" pitchFamily="34" charset="0"/>
              </a:defRPr>
            </a:lvl1pPr>
          </a:lstStyle>
          <a:p>
            <a:pPr lvl="0"/>
            <a:r>
              <a:rPr lang="en-US"/>
              <a:t>[JUDUL PAPARAN]</a:t>
            </a:r>
          </a:p>
        </p:txBody>
      </p:sp>
      <p:sp>
        <p:nvSpPr>
          <p:cNvPr id="7" name="Text Placeholder 15">
            <a:extLst>
              <a:ext uri="{FF2B5EF4-FFF2-40B4-BE49-F238E27FC236}">
                <a16:creationId xmlns:a16="http://schemas.microsoft.com/office/drawing/2014/main" id="{967958B1-97E1-94AB-3D7C-BA6C7CE5F3B9}"/>
              </a:ext>
            </a:extLst>
          </p:cNvPr>
          <p:cNvSpPr>
            <a:spLocks noGrp="1"/>
          </p:cNvSpPr>
          <p:nvPr>
            <p:ph type="body" sz="quarter" idx="18" hasCustomPrompt="1"/>
          </p:nvPr>
        </p:nvSpPr>
        <p:spPr>
          <a:xfrm>
            <a:off x="367687" y="5673271"/>
            <a:ext cx="2960389" cy="516382"/>
          </a:xfrm>
        </p:spPr>
        <p:txBody>
          <a:bodyPr anchor="ctr" anchorCtr="0">
            <a:noAutofit/>
          </a:bodyPr>
          <a:lstStyle>
            <a:lvl1pPr marL="0" indent="0" algn="l">
              <a:buNone/>
              <a:defRPr sz="2000" b="1">
                <a:solidFill>
                  <a:schemeClr val="accent3"/>
                </a:solidFill>
                <a:latin typeface="Poppins Bold" panose="00000800000000000000" pitchFamily="2" charset="0"/>
                <a:cs typeface="Poppins Bold" panose="00000800000000000000" pitchFamily="2" charset="0"/>
              </a:defRPr>
            </a:lvl1pPr>
          </a:lstStyle>
          <a:p>
            <a:pPr lvl="0"/>
            <a:r>
              <a:rPr lang="en-US"/>
              <a:t>[</a:t>
            </a:r>
            <a:r>
              <a:rPr lang="en-US" err="1"/>
              <a:t>Pemateri</a:t>
            </a:r>
            <a:r>
              <a:rPr lang="en-US"/>
              <a:t>]</a:t>
            </a:r>
          </a:p>
        </p:txBody>
      </p:sp>
      <p:sp>
        <p:nvSpPr>
          <p:cNvPr id="11" name="Text Placeholder 22">
            <a:extLst>
              <a:ext uri="{FF2B5EF4-FFF2-40B4-BE49-F238E27FC236}">
                <a16:creationId xmlns:a16="http://schemas.microsoft.com/office/drawing/2014/main" id="{82497842-BE37-1C84-05D4-6AECD3056B6C}"/>
              </a:ext>
            </a:extLst>
          </p:cNvPr>
          <p:cNvSpPr>
            <a:spLocks noGrp="1"/>
          </p:cNvSpPr>
          <p:nvPr>
            <p:ph type="body" sz="quarter" idx="19" hasCustomPrompt="1"/>
          </p:nvPr>
        </p:nvSpPr>
        <p:spPr>
          <a:xfrm>
            <a:off x="372038" y="6066058"/>
            <a:ext cx="2719387" cy="420508"/>
          </a:xfrm>
        </p:spPr>
        <p:txBody>
          <a:bodyPr anchor="ctr" anchorCtr="0">
            <a:normAutofit/>
          </a:bodyPr>
          <a:lstStyle>
            <a:lvl1pPr marL="0" indent="0" algn="l">
              <a:buNone/>
              <a:defRPr sz="1400">
                <a:latin typeface="Poppins Light" panose="00000400000000000000" pitchFamily="2" charset="0"/>
                <a:cs typeface="Poppins Light" panose="00000400000000000000" pitchFamily="2" charset="0"/>
              </a:defRPr>
            </a:lvl1pPr>
          </a:lstStyle>
          <a:p>
            <a:pPr lvl="0"/>
            <a:r>
              <a:rPr lang="en-US"/>
              <a:t>[</a:t>
            </a:r>
            <a:r>
              <a:rPr lang="en-US" err="1"/>
              <a:t>Jabatan</a:t>
            </a:r>
            <a:r>
              <a:rPr lang="en-US"/>
              <a:t>]</a:t>
            </a:r>
          </a:p>
        </p:txBody>
      </p:sp>
      <p:sp>
        <p:nvSpPr>
          <p:cNvPr id="16" name="Text Placeholder 3">
            <a:extLst>
              <a:ext uri="{FF2B5EF4-FFF2-40B4-BE49-F238E27FC236}">
                <a16:creationId xmlns:a16="http://schemas.microsoft.com/office/drawing/2014/main" id="{4727D80E-71F3-EF89-F18C-AD5D9E92319B}"/>
              </a:ext>
            </a:extLst>
          </p:cNvPr>
          <p:cNvSpPr>
            <a:spLocks noGrp="1"/>
          </p:cNvSpPr>
          <p:nvPr>
            <p:ph type="body" sz="quarter" idx="16" hasCustomPrompt="1"/>
          </p:nvPr>
        </p:nvSpPr>
        <p:spPr>
          <a:xfrm>
            <a:off x="9268718" y="5843754"/>
            <a:ext cx="2275629" cy="476930"/>
          </a:xfrm>
        </p:spPr>
        <p:txBody>
          <a:bodyPr anchor="ctr" anchorCtr="0">
            <a:noAutofit/>
          </a:bodyPr>
          <a:lstStyle>
            <a:lvl1pPr marL="0" indent="0" algn="ctr">
              <a:buNone/>
              <a:defRPr sz="1400">
                <a:solidFill>
                  <a:schemeClr val="bg1"/>
                </a:solidFill>
                <a:latin typeface="+mj-lt"/>
              </a:defRPr>
            </a:lvl1pPr>
          </a:lstStyle>
          <a:p>
            <a:pPr lvl="0"/>
            <a:r>
              <a:rPr lang="en-US"/>
              <a:t>[Tempat], [Tanggal]</a:t>
            </a:r>
          </a:p>
        </p:txBody>
      </p:sp>
      <p:sp>
        <p:nvSpPr>
          <p:cNvPr id="3" name="Google Shape;18;p33">
            <a:extLst>
              <a:ext uri="{FF2B5EF4-FFF2-40B4-BE49-F238E27FC236}">
                <a16:creationId xmlns:a16="http://schemas.microsoft.com/office/drawing/2014/main" id="{BA4C45E3-8E94-B7DD-38DB-FC20D976B281}"/>
              </a:ext>
            </a:extLst>
          </p:cNvPr>
          <p:cNvSpPr/>
          <p:nvPr userDrawn="1"/>
        </p:nvSpPr>
        <p:spPr>
          <a:xfrm>
            <a:off x="184726" y="243685"/>
            <a:ext cx="3914834" cy="720000"/>
          </a:xfrm>
          <a:prstGeom prst="roundRect">
            <a:avLst>
              <a:gd name="adj" fmla="val 50000"/>
            </a:avLst>
          </a:prstGeom>
          <a:solidFill>
            <a:schemeClr val="lt1"/>
          </a:solidFill>
          <a:ln>
            <a:noFill/>
          </a:ln>
        </p:spPr>
        <p:txBody>
          <a:bodyPr spcFirstLastPara="1" wrap="square" lIns="91446" tIns="45711" rIns="91446" bIns="45711" anchor="ctr" anchorCtr="0">
            <a:noAutofit/>
          </a:bodyPr>
          <a:lstStyle/>
          <a:p>
            <a:pPr marL="0" marR="0" lvl="0" indent="0" algn="ctr" rtl="0">
              <a:lnSpc>
                <a:spcPct val="100000"/>
              </a:lnSpc>
              <a:spcBef>
                <a:spcPts val="0"/>
              </a:spcBef>
              <a:spcAft>
                <a:spcPts val="0"/>
              </a:spcAft>
              <a:buClr>
                <a:schemeClr val="dk1"/>
              </a:buClr>
              <a:buSzPts val="2396"/>
              <a:buFont typeface="Calibri"/>
              <a:buNone/>
            </a:pPr>
            <a:endParaRPr sz="2396" b="0" i="0" u="none" strike="noStrike" cap="none">
              <a:solidFill>
                <a:srgbClr val="000000"/>
              </a:solidFill>
              <a:latin typeface="Libre Franklin Medium"/>
              <a:ea typeface="Libre Franklin Medium"/>
              <a:cs typeface="Libre Franklin Medium"/>
              <a:sym typeface="Libre Franklin Medium"/>
            </a:endParaRPr>
          </a:p>
        </p:txBody>
      </p:sp>
      <p:pic>
        <p:nvPicPr>
          <p:cNvPr id="6" name="Picture 6">
            <a:extLst>
              <a:ext uri="{FF2B5EF4-FFF2-40B4-BE49-F238E27FC236}">
                <a16:creationId xmlns:a16="http://schemas.microsoft.com/office/drawing/2014/main" id="{5231704B-0BBC-C1AC-3F50-E74900218C74}"/>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695526" y="369685"/>
            <a:ext cx="1170000" cy="468000"/>
          </a:xfrm>
          <a:prstGeom prst="rect">
            <a:avLst/>
          </a:prstGeom>
        </p:spPr>
      </p:pic>
      <p:grpSp>
        <p:nvGrpSpPr>
          <p:cNvPr id="12" name="Group 11">
            <a:extLst>
              <a:ext uri="{FF2B5EF4-FFF2-40B4-BE49-F238E27FC236}">
                <a16:creationId xmlns:a16="http://schemas.microsoft.com/office/drawing/2014/main" id="{BD3DE0CB-9478-2C24-C5AE-D64C4C466E1D}"/>
              </a:ext>
            </a:extLst>
          </p:cNvPr>
          <p:cNvGrpSpPr>
            <a:grpSpLocks noChangeAspect="1"/>
          </p:cNvGrpSpPr>
          <p:nvPr userDrawn="1"/>
        </p:nvGrpSpPr>
        <p:grpSpPr>
          <a:xfrm>
            <a:off x="258185" y="373380"/>
            <a:ext cx="2434049" cy="460610"/>
            <a:chOff x="89771" y="2007276"/>
            <a:chExt cx="2857363" cy="540716"/>
          </a:xfrm>
        </p:grpSpPr>
        <p:pic>
          <p:nvPicPr>
            <p:cNvPr id="20" name="Picture 19" descr="A black background with blue text&#10;&#10;Description automatically generated">
              <a:extLst>
                <a:ext uri="{FF2B5EF4-FFF2-40B4-BE49-F238E27FC236}">
                  <a16:creationId xmlns:a16="http://schemas.microsoft.com/office/drawing/2014/main" id="{1979FEA2-C155-AE3D-AA16-C9B84C9B0C3F}"/>
                </a:ext>
              </a:extLst>
            </p:cNvPr>
            <p:cNvPicPr>
              <a:picLocks noChangeAspect="1"/>
            </p:cNvPicPr>
            <p:nvPr/>
          </p:nvPicPr>
          <p:blipFill>
            <a:blip r:embed="rId5"/>
            <a:srcRect t="22185" r="72326" b="22185"/>
            <a:stretch/>
          </p:blipFill>
          <p:spPr>
            <a:xfrm>
              <a:off x="89771" y="2007276"/>
              <a:ext cx="794149" cy="540716"/>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36C96714-527D-443F-D1A8-AB07DB2B979D}"/>
                </a:ext>
              </a:extLst>
            </p:cNvPr>
            <p:cNvPicPr>
              <a:picLocks noChangeAspect="1"/>
            </p:cNvPicPr>
            <p:nvPr/>
          </p:nvPicPr>
          <p:blipFill>
            <a:blip r:embed="rId6"/>
            <a:srcRect l="28396" t="22185" r="430" b="22186"/>
            <a:stretch/>
          </p:blipFill>
          <p:spPr>
            <a:xfrm>
              <a:off x="904616" y="2007276"/>
              <a:ext cx="2042518" cy="540716"/>
            </a:xfrm>
            <a:prstGeom prst="rect">
              <a:avLst/>
            </a:prstGeom>
          </p:spPr>
        </p:pic>
      </p:grpSp>
      <p:grpSp>
        <p:nvGrpSpPr>
          <p:cNvPr id="22" name="Group 21">
            <a:extLst>
              <a:ext uri="{FF2B5EF4-FFF2-40B4-BE49-F238E27FC236}">
                <a16:creationId xmlns:a16="http://schemas.microsoft.com/office/drawing/2014/main" id="{2201CF4E-1FF8-F856-5D08-003ED23A1946}"/>
              </a:ext>
            </a:extLst>
          </p:cNvPr>
          <p:cNvGrpSpPr/>
          <p:nvPr userDrawn="1"/>
        </p:nvGrpSpPr>
        <p:grpSpPr>
          <a:xfrm>
            <a:off x="-495971" y="0"/>
            <a:ext cx="252000" cy="2085385"/>
            <a:chOff x="7687331" y="1693846"/>
            <a:chExt cx="252000" cy="2085385"/>
          </a:xfrm>
        </p:grpSpPr>
        <p:sp>
          <p:nvSpPr>
            <p:cNvPr id="23" name="Rectangle: Rounded Corners 22">
              <a:extLst>
                <a:ext uri="{FF2B5EF4-FFF2-40B4-BE49-F238E27FC236}">
                  <a16:creationId xmlns:a16="http://schemas.microsoft.com/office/drawing/2014/main" id="{AA68858A-933F-CA07-8472-6DCF820035D4}"/>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24" name="Rectangle: Rounded Corners 23">
              <a:extLst>
                <a:ext uri="{FF2B5EF4-FFF2-40B4-BE49-F238E27FC236}">
                  <a16:creationId xmlns:a16="http://schemas.microsoft.com/office/drawing/2014/main" id="{829E47BB-6F6D-E1C2-EE62-0C21C1832E95}"/>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25" name="Rectangle: Rounded Corners 24">
              <a:extLst>
                <a:ext uri="{FF2B5EF4-FFF2-40B4-BE49-F238E27FC236}">
                  <a16:creationId xmlns:a16="http://schemas.microsoft.com/office/drawing/2014/main" id="{BEBC5C27-71BD-DDBF-2A06-5A32647320BB}"/>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26" name="Rectangle: Rounded Corners 25">
              <a:extLst>
                <a:ext uri="{FF2B5EF4-FFF2-40B4-BE49-F238E27FC236}">
                  <a16:creationId xmlns:a16="http://schemas.microsoft.com/office/drawing/2014/main" id="{C4256DF1-FB64-32C9-86F3-1F2910C217A3}"/>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27" name="Rectangle: Rounded Corners 26">
              <a:extLst>
                <a:ext uri="{FF2B5EF4-FFF2-40B4-BE49-F238E27FC236}">
                  <a16:creationId xmlns:a16="http://schemas.microsoft.com/office/drawing/2014/main" id="{37C1C1FE-E1CF-238B-0857-7CAE6CD8C6E5}"/>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28" name="Rectangle: Rounded Corners 27">
              <a:extLst>
                <a:ext uri="{FF2B5EF4-FFF2-40B4-BE49-F238E27FC236}">
                  <a16:creationId xmlns:a16="http://schemas.microsoft.com/office/drawing/2014/main" id="{A09A0F08-67D8-1786-D789-513CADEEAF42}"/>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grpSp>
    </p:spTree>
    <p:extLst>
      <p:ext uri="{BB962C8B-B14F-4D97-AF65-F5344CB8AC3E}">
        <p14:creationId xmlns:p14="http://schemas.microsoft.com/office/powerpoint/2010/main" val="2342946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419" y="365210"/>
            <a:ext cx="10518338" cy="1325870"/>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419" y="1826048"/>
            <a:ext cx="10518338" cy="435234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418" y="6357822"/>
            <a:ext cx="2743914" cy="36521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p:cNvSpPr>
            <a:spLocks noGrp="1"/>
          </p:cNvSpPr>
          <p:nvPr>
            <p:ph type="ftr" sz="quarter" idx="3"/>
          </p:nvPr>
        </p:nvSpPr>
        <p:spPr>
          <a:xfrm>
            <a:off x="4039652" y="6357822"/>
            <a:ext cx="4115872"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2843" y="6357822"/>
            <a:ext cx="2743914" cy="365210"/>
          </a:xfrm>
          <a:prstGeom prst="rect">
            <a:avLst/>
          </a:prstGeom>
        </p:spPr>
        <p:txBody>
          <a:bodyPr vert="horz" lIns="91440" tIns="45720" rIns="91440" bIns="45720" rtlCol="0" anchor="ctr"/>
          <a:lstStyle>
            <a:lvl1pPr algn="r">
              <a:defRPr sz="1200">
                <a:solidFill>
                  <a:schemeClr val="tx1">
                    <a:tint val="75000"/>
                  </a:schemeClr>
                </a:solidFill>
              </a:defRPr>
            </a:lvl1pPr>
          </a:lstStyle>
          <a:p>
            <a:fld id="{A88EA908-BA59-4183-8648-53219FC00D5C}" type="slidenum">
              <a:rPr lang="en-AU" smtClean="0"/>
              <a:t>‹#›</a:t>
            </a:fld>
            <a:endParaRPr lang="en-AU"/>
          </a:p>
        </p:txBody>
      </p:sp>
      <p:grpSp>
        <p:nvGrpSpPr>
          <p:cNvPr id="7" name="Group 6">
            <a:extLst>
              <a:ext uri="{FF2B5EF4-FFF2-40B4-BE49-F238E27FC236}">
                <a16:creationId xmlns:a16="http://schemas.microsoft.com/office/drawing/2014/main" id="{CEC5AE7B-44A2-FC05-028C-370769435191}"/>
              </a:ext>
            </a:extLst>
          </p:cNvPr>
          <p:cNvGrpSpPr/>
          <p:nvPr userDrawn="1"/>
        </p:nvGrpSpPr>
        <p:grpSpPr>
          <a:xfrm>
            <a:off x="-495971" y="0"/>
            <a:ext cx="252000" cy="2085385"/>
            <a:chOff x="7687331" y="1693846"/>
            <a:chExt cx="252000" cy="2085385"/>
          </a:xfrm>
        </p:grpSpPr>
        <p:sp>
          <p:nvSpPr>
            <p:cNvPr id="8" name="Rectangle: Rounded Corners 7">
              <a:extLst>
                <a:ext uri="{FF2B5EF4-FFF2-40B4-BE49-F238E27FC236}">
                  <a16:creationId xmlns:a16="http://schemas.microsoft.com/office/drawing/2014/main" id="{57ACB1BD-E4B2-C615-61F1-3ADC00AD1C96}"/>
                </a:ext>
              </a:extLst>
            </p:cNvPr>
            <p:cNvSpPr/>
            <p:nvPr/>
          </p:nvSpPr>
          <p:spPr>
            <a:xfrm>
              <a:off x="7687331" y="3527231"/>
              <a:ext cx="252000" cy="252000"/>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9" name="Rectangle: Rounded Corners 8">
              <a:extLst>
                <a:ext uri="{FF2B5EF4-FFF2-40B4-BE49-F238E27FC236}">
                  <a16:creationId xmlns:a16="http://schemas.microsoft.com/office/drawing/2014/main" id="{BF92A989-5C46-DB93-F747-DA68B9F1DB35}"/>
                </a:ext>
              </a:extLst>
            </p:cNvPr>
            <p:cNvSpPr/>
            <p:nvPr/>
          </p:nvSpPr>
          <p:spPr>
            <a:xfrm>
              <a:off x="7687331" y="2060523"/>
              <a:ext cx="252000" cy="252000"/>
            </a:xfrm>
            <a:prstGeom prst="round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10" name="Rectangle: Rounded Corners 9">
              <a:extLst>
                <a:ext uri="{FF2B5EF4-FFF2-40B4-BE49-F238E27FC236}">
                  <a16:creationId xmlns:a16="http://schemas.microsoft.com/office/drawing/2014/main" id="{9D94779E-A059-58FE-EF45-BA0087F5BE36}"/>
                </a:ext>
              </a:extLst>
            </p:cNvPr>
            <p:cNvSpPr/>
            <p:nvPr/>
          </p:nvSpPr>
          <p:spPr>
            <a:xfrm>
              <a:off x="7687331" y="2793877"/>
              <a:ext cx="252000" cy="252000"/>
            </a:xfrm>
            <a:prstGeom prst="round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11" name="Rectangle: Rounded Corners 10">
              <a:extLst>
                <a:ext uri="{FF2B5EF4-FFF2-40B4-BE49-F238E27FC236}">
                  <a16:creationId xmlns:a16="http://schemas.microsoft.com/office/drawing/2014/main" id="{4165F61C-6054-B29E-A9D0-1CACEFFE7DF2}"/>
                </a:ext>
              </a:extLst>
            </p:cNvPr>
            <p:cNvSpPr/>
            <p:nvPr/>
          </p:nvSpPr>
          <p:spPr>
            <a:xfrm>
              <a:off x="7687331" y="1693846"/>
              <a:ext cx="252000" cy="252000"/>
            </a:xfrm>
            <a:prstGeom prst="round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12" name="Rectangle: Rounded Corners 11">
              <a:extLst>
                <a:ext uri="{FF2B5EF4-FFF2-40B4-BE49-F238E27FC236}">
                  <a16:creationId xmlns:a16="http://schemas.microsoft.com/office/drawing/2014/main" id="{F4613C42-DAA8-7C80-A63E-A6D8ECF0C837}"/>
                </a:ext>
              </a:extLst>
            </p:cNvPr>
            <p:cNvSpPr/>
            <p:nvPr/>
          </p:nvSpPr>
          <p:spPr>
            <a:xfrm>
              <a:off x="7687331" y="2427200"/>
              <a:ext cx="252000" cy="252000"/>
            </a:xfrm>
            <a:prstGeom prst="round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sp>
          <p:nvSpPr>
            <p:cNvPr id="13" name="Rectangle: Rounded Corners 12">
              <a:extLst>
                <a:ext uri="{FF2B5EF4-FFF2-40B4-BE49-F238E27FC236}">
                  <a16:creationId xmlns:a16="http://schemas.microsoft.com/office/drawing/2014/main" id="{FA35EEE1-4EF5-2BC1-E1EE-19A2621DDA94}"/>
                </a:ext>
              </a:extLst>
            </p:cNvPr>
            <p:cNvSpPr/>
            <p:nvPr/>
          </p:nvSpPr>
          <p:spPr>
            <a:xfrm>
              <a:off x="7687331" y="3160554"/>
              <a:ext cx="252000" cy="252000"/>
            </a:xfrm>
            <a:prstGeom prst="roundRect">
              <a:avLst/>
            </a:prstGeom>
            <a:solidFill>
              <a:srgbClr val="FEBD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id-ID" sz="1400">
                <a:solidFill>
                  <a:prstClr val="white"/>
                </a:solidFill>
              </a:endParaRPr>
            </a:p>
          </p:txBody>
        </p:sp>
      </p:grpSp>
    </p:spTree>
    <p:extLst>
      <p:ext uri="{BB962C8B-B14F-4D97-AF65-F5344CB8AC3E}">
        <p14:creationId xmlns:p14="http://schemas.microsoft.com/office/powerpoint/2010/main" val="1794827630"/>
      </p:ext>
    </p:extLst>
  </p:cSld>
  <p:clrMap bg1="lt1" tx1="dk1" bg2="lt2" tx2="dk2" accent1="accent1" accent2="accent2" accent3="accent3" accent4="accent4" accent5="accent5" accent6="accent6" hlink="hlink" folHlink="folHlink"/>
  <p:sldLayoutIdLst>
    <p:sldLayoutId id="2147484432" r:id="rId1"/>
    <p:sldLayoutId id="2147484521" r:id="rId2"/>
    <p:sldLayoutId id="2147484522" r:id="rId3"/>
    <p:sldLayoutId id="2147484523" r:id="rId4"/>
    <p:sldLayoutId id="2147484532" r:id="rId5"/>
    <p:sldLayoutId id="2147484435" r:id="rId6"/>
    <p:sldLayoutId id="2147484436" r:id="rId7"/>
    <p:sldLayoutId id="2147484533" r:id="rId8"/>
    <p:sldLayoutId id="2147484431" r:id="rId9"/>
    <p:sldLayoutId id="2147484526" r:id="rId10"/>
    <p:sldLayoutId id="2147484528" r:id="rId11"/>
    <p:sldLayoutId id="2147484466" r:id="rId12"/>
    <p:sldLayoutId id="2147484537" r:id="rId13"/>
    <p:sldLayoutId id="2147484536" r:id="rId14"/>
    <p:sldLayoutId id="2147484535" r:id="rId15"/>
    <p:sldLayoutId id="2147484524" r:id="rId16"/>
    <p:sldLayoutId id="2147484525" r:id="rId17"/>
    <p:sldLayoutId id="2147484430" r:id="rId18"/>
    <p:sldLayoutId id="2147484519" r:id="rId19"/>
    <p:sldLayoutId id="2147484423" r:id="rId20"/>
    <p:sldLayoutId id="2147484424" r:id="rId21"/>
    <p:sldLayoutId id="2147484425" r:id="rId22"/>
    <p:sldLayoutId id="2147484426" r:id="rId23"/>
    <p:sldLayoutId id="2147484429" r:id="rId24"/>
    <p:sldLayoutId id="2147484538" r:id="rId25"/>
    <p:sldLayoutId id="2147484433" r:id="rId26"/>
    <p:sldLayoutId id="2147484529" r:id="rId27"/>
    <p:sldLayoutId id="2147484534" r:id="rId28"/>
    <p:sldLayoutId id="2147484539" r:id="rId29"/>
    <p:sldLayoutId id="2147484540" r:id="rId30"/>
    <p:sldLayoutId id="2147484541" r:id="rId31"/>
  </p:sldLayoutIdLst>
  <p:hf hdr="0" ftr="0" dt="0"/>
  <p:txStyles>
    <p:titleStyle>
      <a:lvl1pPr algn="l" defTabSz="914492"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623" indent="-228623" algn="l" defTabSz="914492" rtl="0" eaLnBrk="1" latinLnBrk="0" hangingPunct="1">
        <a:lnSpc>
          <a:spcPct val="90000"/>
        </a:lnSpc>
        <a:spcBef>
          <a:spcPts val="1000"/>
        </a:spcBef>
        <a:buFont typeface="Arial" panose="020B0604020202020204" pitchFamily="34" charset="0"/>
        <a:buChar char="•"/>
        <a:defRPr sz="2801" kern="1200">
          <a:solidFill>
            <a:schemeClr val="tx1"/>
          </a:solidFill>
          <a:latin typeface="+mn-lt"/>
          <a:ea typeface="+mn-ea"/>
          <a:cs typeface="+mn-cs"/>
        </a:defRPr>
      </a:lvl1pPr>
      <a:lvl2pPr marL="685868" indent="-228623" algn="l" defTabSz="914492"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3115" indent="-228623" algn="l" defTabSz="914492"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600360" indent="-228623" algn="l" defTabSz="914492"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7605" indent="-228623" algn="l" defTabSz="914492"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4851" indent="-228623" algn="l" defTabSz="914492"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2096" indent="-228623" algn="l" defTabSz="914492"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9343" indent="-228623" algn="l" defTabSz="914492"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6588" indent="-228623" algn="l" defTabSz="914492"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492" rtl="0" eaLnBrk="1" latinLnBrk="0" hangingPunct="1">
        <a:defRPr sz="1799" kern="1200">
          <a:solidFill>
            <a:schemeClr val="tx1"/>
          </a:solidFill>
          <a:latin typeface="+mn-lt"/>
          <a:ea typeface="+mn-ea"/>
          <a:cs typeface="+mn-cs"/>
        </a:defRPr>
      </a:lvl1pPr>
      <a:lvl2pPr marL="457245" algn="l" defTabSz="914492" rtl="0" eaLnBrk="1" latinLnBrk="0" hangingPunct="1">
        <a:defRPr sz="1799" kern="1200">
          <a:solidFill>
            <a:schemeClr val="tx1"/>
          </a:solidFill>
          <a:latin typeface="+mn-lt"/>
          <a:ea typeface="+mn-ea"/>
          <a:cs typeface="+mn-cs"/>
        </a:defRPr>
      </a:lvl2pPr>
      <a:lvl3pPr marL="914492" algn="l" defTabSz="914492" rtl="0" eaLnBrk="1" latinLnBrk="0" hangingPunct="1">
        <a:defRPr sz="1799" kern="1200">
          <a:solidFill>
            <a:schemeClr val="tx1"/>
          </a:solidFill>
          <a:latin typeface="+mn-lt"/>
          <a:ea typeface="+mn-ea"/>
          <a:cs typeface="+mn-cs"/>
        </a:defRPr>
      </a:lvl3pPr>
      <a:lvl4pPr marL="1371736" algn="l" defTabSz="914492" rtl="0" eaLnBrk="1" latinLnBrk="0" hangingPunct="1">
        <a:defRPr sz="1799" kern="1200">
          <a:solidFill>
            <a:schemeClr val="tx1"/>
          </a:solidFill>
          <a:latin typeface="+mn-lt"/>
          <a:ea typeface="+mn-ea"/>
          <a:cs typeface="+mn-cs"/>
        </a:defRPr>
      </a:lvl4pPr>
      <a:lvl5pPr marL="1828983" algn="l" defTabSz="914492" rtl="0" eaLnBrk="1" latinLnBrk="0" hangingPunct="1">
        <a:defRPr sz="1799" kern="1200">
          <a:solidFill>
            <a:schemeClr val="tx1"/>
          </a:solidFill>
          <a:latin typeface="+mn-lt"/>
          <a:ea typeface="+mn-ea"/>
          <a:cs typeface="+mn-cs"/>
        </a:defRPr>
      </a:lvl5pPr>
      <a:lvl6pPr marL="2286228" algn="l" defTabSz="914492" rtl="0" eaLnBrk="1" latinLnBrk="0" hangingPunct="1">
        <a:defRPr sz="1799" kern="1200">
          <a:solidFill>
            <a:schemeClr val="tx1"/>
          </a:solidFill>
          <a:latin typeface="+mn-lt"/>
          <a:ea typeface="+mn-ea"/>
          <a:cs typeface="+mn-cs"/>
        </a:defRPr>
      </a:lvl6pPr>
      <a:lvl7pPr marL="2743475" algn="l" defTabSz="914492" rtl="0" eaLnBrk="1" latinLnBrk="0" hangingPunct="1">
        <a:defRPr sz="1799" kern="1200">
          <a:solidFill>
            <a:schemeClr val="tx1"/>
          </a:solidFill>
          <a:latin typeface="+mn-lt"/>
          <a:ea typeface="+mn-ea"/>
          <a:cs typeface="+mn-cs"/>
        </a:defRPr>
      </a:lvl7pPr>
      <a:lvl8pPr marL="3200720" algn="l" defTabSz="914492" rtl="0" eaLnBrk="1" latinLnBrk="0" hangingPunct="1">
        <a:defRPr sz="1799" kern="1200">
          <a:solidFill>
            <a:schemeClr val="tx1"/>
          </a:solidFill>
          <a:latin typeface="+mn-lt"/>
          <a:ea typeface="+mn-ea"/>
          <a:cs typeface="+mn-cs"/>
        </a:defRPr>
      </a:lvl8pPr>
      <a:lvl9pPr marL="3657966" algn="l" defTabSz="91449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4.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image" Target="../media/image71.png"/><Relationship Id="rId1" Type="http://schemas.openxmlformats.org/officeDocument/2006/relationships/slideLayout" Target="../slideLayouts/slideLayout2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0.xml"/><Relationship Id="rId5" Type="http://schemas.openxmlformats.org/officeDocument/2006/relationships/image" Target="../media/image64.png"/><Relationship Id="rId4" Type="http://schemas.openxmlformats.org/officeDocument/2006/relationships/image" Target="../media/image78.pn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64.png"/><Relationship Id="rId1" Type="http://schemas.openxmlformats.org/officeDocument/2006/relationships/slideLayout" Target="../slideLayouts/slideLayout20.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0.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8.png"/><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diagramLayout" Target="../diagrams/layout2.xml"/><Relationship Id="rId7" Type="http://schemas.openxmlformats.org/officeDocument/2006/relationships/image" Target="../media/image58.png"/><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90.png"/></Relationships>
</file>

<file path=ppt/slides/_rels/slide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58.png"/><Relationship Id="rId2" Type="http://schemas.openxmlformats.org/officeDocument/2006/relationships/diagramData" Target="../diagrams/data3.xml"/><Relationship Id="rId1" Type="http://schemas.openxmlformats.org/officeDocument/2006/relationships/slideLayout" Target="../slideLayouts/slideLayout2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8.png"/><Relationship Id="rId2" Type="http://schemas.openxmlformats.org/officeDocument/2006/relationships/diagramData" Target="../diagrams/data4.xml"/><Relationship Id="rId1" Type="http://schemas.openxmlformats.org/officeDocument/2006/relationships/slideLayout" Target="../slideLayouts/slideLayout2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58.png"/><Relationship Id="rId2" Type="http://schemas.openxmlformats.org/officeDocument/2006/relationships/diagramData" Target="../diagrams/data6.xml"/><Relationship Id="rId1" Type="http://schemas.openxmlformats.org/officeDocument/2006/relationships/slideLayout" Target="../slideLayouts/slideLayout2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diagramLayout" Target="../diagrams/layout7.xml"/><Relationship Id="rId7" Type="http://schemas.openxmlformats.org/officeDocument/2006/relationships/image" Target="../media/image58.png"/><Relationship Id="rId2" Type="http://schemas.openxmlformats.org/officeDocument/2006/relationships/diagramData" Target="../diagrams/data7.xml"/><Relationship Id="rId1" Type="http://schemas.openxmlformats.org/officeDocument/2006/relationships/slideLayout" Target="../slideLayouts/slideLayout2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91.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58.png"/><Relationship Id="rId2" Type="http://schemas.openxmlformats.org/officeDocument/2006/relationships/diagramData" Target="../diagrams/data8.xml"/><Relationship Id="rId1" Type="http://schemas.openxmlformats.org/officeDocument/2006/relationships/slideLayout" Target="../slideLayouts/slideLayout20.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92.g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64.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0.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0.xm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0.xml"/><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E1BAA7-FD9C-7B92-CC78-C9A4E4D31505}"/>
              </a:ext>
            </a:extLst>
          </p:cNvPr>
          <p:cNvSpPr/>
          <p:nvPr/>
        </p:nvSpPr>
        <p:spPr>
          <a:xfrm>
            <a:off x="3008477" y="1090923"/>
            <a:ext cx="6038641" cy="2170825"/>
          </a:xfrm>
          <a:prstGeom prst="rect">
            <a:avLst/>
          </a:prstGeom>
          <a:gradFill>
            <a:gsLst>
              <a:gs pos="0">
                <a:schemeClr val="bg1">
                  <a:alpha val="0"/>
                </a:schemeClr>
              </a:gs>
              <a:gs pos="24000">
                <a:schemeClr val="bg1"/>
              </a:gs>
              <a:gs pos="79000">
                <a:schemeClr val="bg1"/>
              </a:gs>
              <a:gs pos="100000">
                <a:schemeClr val="bg1">
                  <a:alpha val="0"/>
                </a:schemeClr>
              </a:gs>
            </a:gsLst>
            <a:lin ang="10800000" scaled="0"/>
          </a:gradFill>
          <a:ln w="12700" cap="flat" cmpd="sng" algn="ctr">
            <a:noFill/>
            <a:prstDash val="solid"/>
            <a:miter lim="800000"/>
          </a:ln>
          <a:effectLst/>
        </p:spPr>
        <p:txBody>
          <a:bodyPr rtlCol="0" anchor="ctr"/>
          <a:lstStyle/>
          <a:p>
            <a:pPr algn="ctr" defTabSz="914583">
              <a:defRPr/>
            </a:pPr>
            <a:endParaRPr lang="id-ID" sz="1798" kern="0" noProof="1">
              <a:solidFill>
                <a:prstClr val="white"/>
              </a:solidFill>
              <a:latin typeface="Calibri"/>
            </a:endParaRPr>
          </a:p>
        </p:txBody>
      </p:sp>
      <p:sp>
        <p:nvSpPr>
          <p:cNvPr id="8" name="Text Placeholder 7">
            <a:extLst>
              <a:ext uri="{FF2B5EF4-FFF2-40B4-BE49-F238E27FC236}">
                <a16:creationId xmlns:a16="http://schemas.microsoft.com/office/drawing/2014/main" id="{7C5A86B6-F668-1B3E-1601-FB4027CE775E}"/>
              </a:ext>
            </a:extLst>
          </p:cNvPr>
          <p:cNvSpPr>
            <a:spLocks noGrp="1"/>
          </p:cNvSpPr>
          <p:nvPr>
            <p:ph type="body" sz="quarter" idx="17"/>
          </p:nvPr>
        </p:nvSpPr>
        <p:spPr>
          <a:xfrm>
            <a:off x="528179" y="3755547"/>
            <a:ext cx="11138815" cy="904875"/>
          </a:xfrm>
        </p:spPr>
        <p:txBody>
          <a:bodyPr/>
          <a:lstStyle/>
          <a:p>
            <a:pPr>
              <a:buClr>
                <a:srgbClr val="FFFFFF"/>
              </a:buClr>
              <a:buSzPts val="7200"/>
            </a:pPr>
            <a:r>
              <a:rPr lang="id-ID" noProof="1">
                <a:solidFill>
                  <a:srgbClr val="FFFFFF"/>
                </a:solidFill>
                <a:effectLst>
                  <a:outerShdw blurRad="50800" dist="38100" dir="2700000" algn="tl" rotWithShape="0">
                    <a:prstClr val="black">
                      <a:alpha val="40000"/>
                    </a:prstClr>
                  </a:outerShdw>
                </a:effectLst>
                <a:latin typeface="Century Gothic"/>
                <a:ea typeface="Century Gothic"/>
                <a:cs typeface="Century Gothic"/>
                <a:sym typeface="Century Gothic"/>
              </a:rPr>
              <a:t>PENYELENGGARAAN KEGIATAN STATISTIK</a:t>
            </a:r>
          </a:p>
        </p:txBody>
      </p:sp>
      <p:pic>
        <p:nvPicPr>
          <p:cNvPr id="2" name="Picture 1">
            <a:extLst>
              <a:ext uri="{FF2B5EF4-FFF2-40B4-BE49-F238E27FC236}">
                <a16:creationId xmlns:a16="http://schemas.microsoft.com/office/drawing/2014/main" id="{945EAC65-C8D0-BC82-BAC6-AD0B18D6BF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81" y="1258705"/>
            <a:ext cx="2021983" cy="1819682"/>
          </a:xfrm>
          <a:prstGeom prst="rect">
            <a:avLst/>
          </a:prstGeom>
        </p:spPr>
      </p:pic>
    </p:spTree>
    <p:extLst>
      <p:ext uri="{BB962C8B-B14F-4D97-AF65-F5344CB8AC3E}">
        <p14:creationId xmlns:p14="http://schemas.microsoft.com/office/powerpoint/2010/main" val="2328711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1" i="0" u="none" strike="noStrike" cap="none">
                <a:solidFill>
                  <a:srgbClr val="005F2E"/>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400" b="1" i="0" u="none" strike="noStrike" cap="none">
                <a:solidFill>
                  <a:srgbClr val="005F2E"/>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400" b="1" i="0" u="none" strike="noStrike" cap="none">
                <a:solidFill>
                  <a:srgbClr val="005F2E"/>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400" b="1" i="0" u="none" strike="noStrike" cap="none">
                <a:solidFill>
                  <a:srgbClr val="005F2E"/>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400" b="1" i="0" u="none" strike="noStrike" cap="none">
                <a:solidFill>
                  <a:srgbClr val="005F2E"/>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400" b="1" i="0" u="none" strike="noStrike" cap="none">
                <a:solidFill>
                  <a:srgbClr val="005F2E"/>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400" b="1" i="0" u="none" strike="noStrike" cap="none">
                <a:solidFill>
                  <a:srgbClr val="005F2E"/>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400" b="1" i="0" u="none" strike="noStrike" cap="none">
                <a:solidFill>
                  <a:srgbClr val="005F2E"/>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400" b="1" i="0" u="none" strike="noStrike" cap="none">
                <a:solidFill>
                  <a:srgbClr val="005F2E"/>
                </a:solidFill>
                <a:latin typeface="Calibri"/>
                <a:ea typeface="Calibri"/>
                <a:cs typeface="Calibri"/>
                <a:sym typeface="Calibri"/>
              </a:defRPr>
            </a:lvl9pPr>
          </a:lstStyle>
          <a:p>
            <a:pPr algn="r">
              <a:buClr>
                <a:srgbClr val="FFFFFF"/>
              </a:buClr>
              <a:buSzPts val="1400"/>
            </a:pPr>
            <a:fld id="{00000000-1234-1234-1234-123412341234}" type="slidenum">
              <a:rPr lang="id-ID" noProof="1" smtClean="0"/>
              <a:pPr algn="r">
                <a:buClr>
                  <a:srgbClr val="FFFFFF"/>
                </a:buClr>
                <a:buSzPts val="1400"/>
              </a:pPr>
              <a:t>10</a:t>
            </a:fld>
            <a:endParaRPr lang="id-ID" sz="1400" b="1" noProof="1">
              <a:solidFill>
                <a:srgbClr val="FFFFFF"/>
              </a:solidFill>
              <a:latin typeface="Calibri"/>
              <a:ea typeface="Calibri"/>
              <a:cs typeface="Calibri"/>
              <a:sym typeface="Calibri"/>
            </a:endParaRPr>
          </a:p>
        </p:txBody>
      </p:sp>
      <p:sp>
        <p:nvSpPr>
          <p:cNvPr id="330" name="Google Shape;330;p2"/>
          <p:cNvSpPr/>
          <p:nvPr/>
        </p:nvSpPr>
        <p:spPr>
          <a:xfrm>
            <a:off x="6936584" y="1710825"/>
            <a:ext cx="4398721" cy="518279"/>
          </a:xfrm>
          <a:custGeom>
            <a:avLst/>
            <a:gdLst/>
            <a:ahLst/>
            <a:cxnLst/>
            <a:rect l="l" t="t" r="r" b="b"/>
            <a:pathLst>
              <a:path w="3779520" h="518160" extrusionOk="0">
                <a:moveTo>
                  <a:pt x="3520440" y="0"/>
                </a:moveTo>
                <a:lnTo>
                  <a:pt x="259079" y="0"/>
                </a:lnTo>
                <a:lnTo>
                  <a:pt x="212498" y="4172"/>
                </a:lnTo>
                <a:lnTo>
                  <a:pt x="168661" y="16203"/>
                </a:lnTo>
                <a:lnTo>
                  <a:pt x="128298" y="35362"/>
                </a:lnTo>
                <a:lnTo>
                  <a:pt x="92140" y="60918"/>
                </a:lnTo>
                <a:lnTo>
                  <a:pt x="60918" y="92140"/>
                </a:lnTo>
                <a:lnTo>
                  <a:pt x="35362" y="128298"/>
                </a:lnTo>
                <a:lnTo>
                  <a:pt x="16203" y="168661"/>
                </a:lnTo>
                <a:lnTo>
                  <a:pt x="4172" y="212498"/>
                </a:lnTo>
                <a:lnTo>
                  <a:pt x="0" y="259079"/>
                </a:lnTo>
                <a:lnTo>
                  <a:pt x="4172" y="305661"/>
                </a:lnTo>
                <a:lnTo>
                  <a:pt x="16203" y="349498"/>
                </a:lnTo>
                <a:lnTo>
                  <a:pt x="35362" y="389861"/>
                </a:lnTo>
                <a:lnTo>
                  <a:pt x="60918" y="426019"/>
                </a:lnTo>
                <a:lnTo>
                  <a:pt x="92140" y="457241"/>
                </a:lnTo>
                <a:lnTo>
                  <a:pt x="128298" y="482797"/>
                </a:lnTo>
                <a:lnTo>
                  <a:pt x="168661" y="501956"/>
                </a:lnTo>
                <a:lnTo>
                  <a:pt x="212498" y="513987"/>
                </a:lnTo>
                <a:lnTo>
                  <a:pt x="259079" y="518160"/>
                </a:lnTo>
                <a:lnTo>
                  <a:pt x="3520440" y="518160"/>
                </a:lnTo>
                <a:lnTo>
                  <a:pt x="3567021" y="513987"/>
                </a:lnTo>
                <a:lnTo>
                  <a:pt x="3610858" y="501956"/>
                </a:lnTo>
                <a:lnTo>
                  <a:pt x="3651221" y="482797"/>
                </a:lnTo>
                <a:lnTo>
                  <a:pt x="3687379" y="457241"/>
                </a:lnTo>
                <a:lnTo>
                  <a:pt x="3718601" y="426019"/>
                </a:lnTo>
                <a:lnTo>
                  <a:pt x="3744157" y="389861"/>
                </a:lnTo>
                <a:lnTo>
                  <a:pt x="3763316" y="349498"/>
                </a:lnTo>
                <a:lnTo>
                  <a:pt x="3775347" y="305661"/>
                </a:lnTo>
                <a:lnTo>
                  <a:pt x="3779520" y="259079"/>
                </a:lnTo>
                <a:lnTo>
                  <a:pt x="3775347" y="212498"/>
                </a:lnTo>
                <a:lnTo>
                  <a:pt x="3763316" y="168661"/>
                </a:lnTo>
                <a:lnTo>
                  <a:pt x="3744157" y="128298"/>
                </a:lnTo>
                <a:lnTo>
                  <a:pt x="3718601" y="92140"/>
                </a:lnTo>
                <a:lnTo>
                  <a:pt x="3687379" y="60918"/>
                </a:lnTo>
                <a:lnTo>
                  <a:pt x="3651221" y="35362"/>
                </a:lnTo>
                <a:lnTo>
                  <a:pt x="3610858" y="16203"/>
                </a:lnTo>
                <a:lnTo>
                  <a:pt x="3567021" y="4172"/>
                </a:lnTo>
                <a:lnTo>
                  <a:pt x="3520440" y="0"/>
                </a:lnTo>
                <a:close/>
              </a:path>
            </a:pathLst>
          </a:custGeom>
          <a:solidFill>
            <a:srgbClr val="C55724"/>
          </a:solidFill>
          <a:ln>
            <a:noFill/>
          </a:ln>
        </p:spPr>
        <p:txBody>
          <a:bodyPr spcFirstLastPara="1" wrap="square" lIns="0" tIns="0" rIns="0" bIns="0" anchor="t" anchorCtr="0">
            <a:noAutofit/>
          </a:bodyPr>
          <a:lstStyle/>
          <a:p>
            <a:pPr>
              <a:buClr>
                <a:schemeClr val="dk1"/>
              </a:buClr>
              <a:buSzPts val="1800"/>
            </a:pPr>
            <a:endParaRPr lang="id-ID" sz="1600" noProof="1">
              <a:solidFill>
                <a:srgbClr val="FFFFFF"/>
              </a:solidFill>
              <a:latin typeface="Aptos" panose="020B0004020202020204" pitchFamily="34" charset="0"/>
              <a:ea typeface="Quattrocento Sans"/>
              <a:cs typeface="Quattrocento Sans"/>
              <a:sym typeface="Quattrocento Sans"/>
            </a:endParaRPr>
          </a:p>
        </p:txBody>
      </p:sp>
      <p:sp>
        <p:nvSpPr>
          <p:cNvPr id="331" name="Google Shape;331;p2"/>
          <p:cNvSpPr txBox="1"/>
          <p:nvPr/>
        </p:nvSpPr>
        <p:spPr>
          <a:xfrm>
            <a:off x="7210227" y="1840439"/>
            <a:ext cx="3851434" cy="259048"/>
          </a:xfrm>
          <a:prstGeom prst="rect">
            <a:avLst/>
          </a:prstGeom>
          <a:noFill/>
          <a:ln>
            <a:noFill/>
          </a:ln>
        </p:spPr>
        <p:txBody>
          <a:bodyPr spcFirstLastPara="1" wrap="square" lIns="0" tIns="12703" rIns="0" bIns="0" anchor="t" anchorCtr="0">
            <a:spAutoFit/>
          </a:bodyPr>
          <a:lstStyle/>
          <a:p>
            <a:pPr marL="12703">
              <a:buClr>
                <a:srgbClr val="FFFF00"/>
              </a:buClr>
              <a:buSzPts val="1800"/>
            </a:pPr>
            <a:r>
              <a:rPr lang="id-ID" sz="1600" b="1" noProof="1">
                <a:solidFill>
                  <a:srgbClr val="FFFF00"/>
                </a:solidFill>
                <a:latin typeface="Aptos" panose="020B0004020202020204" pitchFamily="34" charset="0"/>
                <a:ea typeface="Calibri"/>
                <a:cs typeface="Calibri"/>
                <a:sym typeface="Calibri"/>
              </a:rPr>
              <a:t>Perencanaan </a:t>
            </a:r>
            <a:r>
              <a:rPr lang="id-ID" sz="1600" b="1" noProof="1">
                <a:solidFill>
                  <a:srgbClr val="FFFFFF"/>
                </a:solidFill>
                <a:latin typeface="Aptos" panose="020B0004020202020204" pitchFamily="34" charset="0"/>
                <a:ea typeface="Calibri"/>
                <a:cs typeface="Calibri"/>
                <a:sym typeface="Calibri"/>
              </a:rPr>
              <a:t>Pembangunan</a:t>
            </a:r>
            <a:endParaRPr lang="id-ID" sz="1600" noProof="1">
              <a:solidFill>
                <a:srgbClr val="FFFFFF"/>
              </a:solidFill>
              <a:latin typeface="Aptos" panose="020B0004020202020204" pitchFamily="34" charset="0"/>
              <a:ea typeface="Calibri"/>
              <a:cs typeface="Calibri"/>
              <a:sym typeface="Calibri"/>
            </a:endParaRPr>
          </a:p>
        </p:txBody>
      </p:sp>
      <p:sp>
        <p:nvSpPr>
          <p:cNvPr id="332" name="Google Shape;332;p2"/>
          <p:cNvSpPr/>
          <p:nvPr/>
        </p:nvSpPr>
        <p:spPr>
          <a:xfrm>
            <a:off x="6936584" y="2923414"/>
            <a:ext cx="4398720" cy="518279"/>
          </a:xfrm>
          <a:custGeom>
            <a:avLst/>
            <a:gdLst/>
            <a:ahLst/>
            <a:cxnLst/>
            <a:rect l="l" t="t" r="r" b="b"/>
            <a:pathLst>
              <a:path w="3779520" h="518160" extrusionOk="0">
                <a:moveTo>
                  <a:pt x="3520440" y="0"/>
                </a:moveTo>
                <a:lnTo>
                  <a:pt x="259079" y="0"/>
                </a:lnTo>
                <a:lnTo>
                  <a:pt x="212498" y="4172"/>
                </a:lnTo>
                <a:lnTo>
                  <a:pt x="168661" y="16203"/>
                </a:lnTo>
                <a:lnTo>
                  <a:pt x="128298" y="35362"/>
                </a:lnTo>
                <a:lnTo>
                  <a:pt x="92140" y="60918"/>
                </a:lnTo>
                <a:lnTo>
                  <a:pt x="60918" y="92140"/>
                </a:lnTo>
                <a:lnTo>
                  <a:pt x="35362" y="128298"/>
                </a:lnTo>
                <a:lnTo>
                  <a:pt x="16203" y="168661"/>
                </a:lnTo>
                <a:lnTo>
                  <a:pt x="4172" y="212498"/>
                </a:lnTo>
                <a:lnTo>
                  <a:pt x="0" y="259079"/>
                </a:lnTo>
                <a:lnTo>
                  <a:pt x="4172" y="305661"/>
                </a:lnTo>
                <a:lnTo>
                  <a:pt x="16203" y="349498"/>
                </a:lnTo>
                <a:lnTo>
                  <a:pt x="35362" y="389861"/>
                </a:lnTo>
                <a:lnTo>
                  <a:pt x="60918" y="426019"/>
                </a:lnTo>
                <a:lnTo>
                  <a:pt x="92140" y="457241"/>
                </a:lnTo>
                <a:lnTo>
                  <a:pt x="128298" y="482797"/>
                </a:lnTo>
                <a:lnTo>
                  <a:pt x="168661" y="501956"/>
                </a:lnTo>
                <a:lnTo>
                  <a:pt x="212498" y="513987"/>
                </a:lnTo>
                <a:lnTo>
                  <a:pt x="259079" y="518160"/>
                </a:lnTo>
                <a:lnTo>
                  <a:pt x="3520440" y="518160"/>
                </a:lnTo>
                <a:lnTo>
                  <a:pt x="3567021" y="513987"/>
                </a:lnTo>
                <a:lnTo>
                  <a:pt x="3610858" y="501956"/>
                </a:lnTo>
                <a:lnTo>
                  <a:pt x="3651221" y="482797"/>
                </a:lnTo>
                <a:lnTo>
                  <a:pt x="3687379" y="457241"/>
                </a:lnTo>
                <a:lnTo>
                  <a:pt x="3718601" y="426019"/>
                </a:lnTo>
                <a:lnTo>
                  <a:pt x="3744157" y="389861"/>
                </a:lnTo>
                <a:lnTo>
                  <a:pt x="3763316" y="349498"/>
                </a:lnTo>
                <a:lnTo>
                  <a:pt x="3775347" y="305661"/>
                </a:lnTo>
                <a:lnTo>
                  <a:pt x="3779520" y="259079"/>
                </a:lnTo>
                <a:lnTo>
                  <a:pt x="3775347" y="212498"/>
                </a:lnTo>
                <a:lnTo>
                  <a:pt x="3763316" y="168661"/>
                </a:lnTo>
                <a:lnTo>
                  <a:pt x="3744157" y="128298"/>
                </a:lnTo>
                <a:lnTo>
                  <a:pt x="3718601" y="92140"/>
                </a:lnTo>
                <a:lnTo>
                  <a:pt x="3687379" y="60918"/>
                </a:lnTo>
                <a:lnTo>
                  <a:pt x="3651221" y="35362"/>
                </a:lnTo>
                <a:lnTo>
                  <a:pt x="3610858" y="16203"/>
                </a:lnTo>
                <a:lnTo>
                  <a:pt x="3567021" y="4172"/>
                </a:lnTo>
                <a:lnTo>
                  <a:pt x="3520440" y="0"/>
                </a:lnTo>
                <a:close/>
              </a:path>
            </a:pathLst>
          </a:custGeom>
          <a:solidFill>
            <a:srgbClr val="C55724"/>
          </a:solidFill>
          <a:ln>
            <a:noFill/>
          </a:ln>
        </p:spPr>
        <p:txBody>
          <a:bodyPr spcFirstLastPara="1" wrap="square" lIns="0" tIns="0" rIns="0" bIns="0" anchor="t" anchorCtr="0">
            <a:noAutofit/>
          </a:bodyPr>
          <a:lstStyle/>
          <a:p>
            <a:pPr>
              <a:buClr>
                <a:schemeClr val="dk1"/>
              </a:buClr>
              <a:buSzPts val="1800"/>
            </a:pPr>
            <a:endParaRPr lang="id-ID" sz="1600" noProof="1">
              <a:solidFill>
                <a:srgbClr val="000000"/>
              </a:solidFill>
              <a:latin typeface="Aptos" panose="020B0004020202020204" pitchFamily="34" charset="0"/>
              <a:ea typeface="Quattrocento Sans"/>
              <a:cs typeface="Quattrocento Sans"/>
              <a:sym typeface="Quattrocento Sans"/>
            </a:endParaRPr>
          </a:p>
        </p:txBody>
      </p:sp>
      <p:sp>
        <p:nvSpPr>
          <p:cNvPr id="333" name="Google Shape;333;p2"/>
          <p:cNvSpPr txBox="1"/>
          <p:nvPr/>
        </p:nvSpPr>
        <p:spPr>
          <a:xfrm>
            <a:off x="7210227" y="3053028"/>
            <a:ext cx="3851435" cy="259048"/>
          </a:xfrm>
          <a:prstGeom prst="rect">
            <a:avLst/>
          </a:prstGeom>
          <a:noFill/>
          <a:ln>
            <a:noFill/>
          </a:ln>
        </p:spPr>
        <p:txBody>
          <a:bodyPr spcFirstLastPara="1" wrap="square" lIns="0" tIns="12703" rIns="0" bIns="0" anchor="t" anchorCtr="0">
            <a:spAutoFit/>
          </a:bodyPr>
          <a:lstStyle/>
          <a:p>
            <a:pPr marL="12703">
              <a:buClr>
                <a:srgbClr val="FFFF00"/>
              </a:buClr>
              <a:buSzPts val="1800"/>
            </a:pPr>
            <a:r>
              <a:rPr lang="id-ID" sz="1600" b="1" noProof="1">
                <a:solidFill>
                  <a:srgbClr val="FFFF00"/>
                </a:solidFill>
                <a:latin typeface="Aptos" panose="020B0004020202020204" pitchFamily="34" charset="0"/>
                <a:ea typeface="Calibri"/>
                <a:cs typeface="Calibri"/>
                <a:sym typeface="Calibri"/>
              </a:rPr>
              <a:t>Pelaksanaan </a:t>
            </a:r>
            <a:r>
              <a:rPr lang="id-ID" sz="1600" b="1" noProof="1">
                <a:solidFill>
                  <a:srgbClr val="FFFFFF"/>
                </a:solidFill>
                <a:latin typeface="Aptos" panose="020B0004020202020204" pitchFamily="34" charset="0"/>
                <a:ea typeface="Calibri"/>
                <a:cs typeface="Calibri"/>
                <a:sym typeface="Calibri"/>
              </a:rPr>
              <a:t>Pembangunan</a:t>
            </a:r>
            <a:endParaRPr lang="id-ID" sz="1600" noProof="1">
              <a:solidFill>
                <a:srgbClr val="FFFFFF"/>
              </a:solidFill>
              <a:latin typeface="Aptos" panose="020B0004020202020204" pitchFamily="34" charset="0"/>
              <a:ea typeface="Calibri"/>
              <a:cs typeface="Calibri"/>
              <a:sym typeface="Calibri"/>
            </a:endParaRPr>
          </a:p>
        </p:txBody>
      </p:sp>
      <p:sp>
        <p:nvSpPr>
          <p:cNvPr id="334" name="Google Shape;334;p2"/>
          <p:cNvSpPr/>
          <p:nvPr/>
        </p:nvSpPr>
        <p:spPr>
          <a:xfrm>
            <a:off x="6936584" y="4136003"/>
            <a:ext cx="4398720" cy="520185"/>
          </a:xfrm>
          <a:custGeom>
            <a:avLst/>
            <a:gdLst/>
            <a:ahLst/>
            <a:cxnLst/>
            <a:rect l="l" t="t" r="r" b="b"/>
            <a:pathLst>
              <a:path w="3779520" h="520064" extrusionOk="0">
                <a:moveTo>
                  <a:pt x="3519678" y="0"/>
                </a:moveTo>
                <a:lnTo>
                  <a:pt x="259842" y="0"/>
                </a:lnTo>
                <a:lnTo>
                  <a:pt x="213134" y="4186"/>
                </a:lnTo>
                <a:lnTo>
                  <a:pt x="169173" y="16256"/>
                </a:lnTo>
                <a:lnTo>
                  <a:pt x="128693" y="35475"/>
                </a:lnTo>
                <a:lnTo>
                  <a:pt x="92427" y="61110"/>
                </a:lnTo>
                <a:lnTo>
                  <a:pt x="61110" y="92427"/>
                </a:lnTo>
                <a:lnTo>
                  <a:pt x="35475" y="128693"/>
                </a:lnTo>
                <a:lnTo>
                  <a:pt x="16255" y="169173"/>
                </a:lnTo>
                <a:lnTo>
                  <a:pt x="4186" y="213134"/>
                </a:lnTo>
                <a:lnTo>
                  <a:pt x="0" y="259842"/>
                </a:lnTo>
                <a:lnTo>
                  <a:pt x="4186" y="306549"/>
                </a:lnTo>
                <a:lnTo>
                  <a:pt x="16255" y="350510"/>
                </a:lnTo>
                <a:lnTo>
                  <a:pt x="35475" y="390990"/>
                </a:lnTo>
                <a:lnTo>
                  <a:pt x="61110" y="427256"/>
                </a:lnTo>
                <a:lnTo>
                  <a:pt x="92427" y="458573"/>
                </a:lnTo>
                <a:lnTo>
                  <a:pt x="128693" y="484208"/>
                </a:lnTo>
                <a:lnTo>
                  <a:pt x="169173" y="503428"/>
                </a:lnTo>
                <a:lnTo>
                  <a:pt x="213134" y="515497"/>
                </a:lnTo>
                <a:lnTo>
                  <a:pt x="259842" y="519684"/>
                </a:lnTo>
                <a:lnTo>
                  <a:pt x="3519678" y="519684"/>
                </a:lnTo>
                <a:lnTo>
                  <a:pt x="3566385" y="515497"/>
                </a:lnTo>
                <a:lnTo>
                  <a:pt x="3610346" y="503428"/>
                </a:lnTo>
                <a:lnTo>
                  <a:pt x="3650826" y="484208"/>
                </a:lnTo>
                <a:lnTo>
                  <a:pt x="3687092" y="458573"/>
                </a:lnTo>
                <a:lnTo>
                  <a:pt x="3718409" y="427256"/>
                </a:lnTo>
                <a:lnTo>
                  <a:pt x="3744044" y="390990"/>
                </a:lnTo>
                <a:lnTo>
                  <a:pt x="3763264" y="350510"/>
                </a:lnTo>
                <a:lnTo>
                  <a:pt x="3775333" y="306549"/>
                </a:lnTo>
                <a:lnTo>
                  <a:pt x="3779520" y="259842"/>
                </a:lnTo>
                <a:lnTo>
                  <a:pt x="3775333" y="213134"/>
                </a:lnTo>
                <a:lnTo>
                  <a:pt x="3763264" y="169173"/>
                </a:lnTo>
                <a:lnTo>
                  <a:pt x="3744044" y="128693"/>
                </a:lnTo>
                <a:lnTo>
                  <a:pt x="3718409" y="92427"/>
                </a:lnTo>
                <a:lnTo>
                  <a:pt x="3687092" y="61110"/>
                </a:lnTo>
                <a:lnTo>
                  <a:pt x="3650826" y="35475"/>
                </a:lnTo>
                <a:lnTo>
                  <a:pt x="3610346" y="16256"/>
                </a:lnTo>
                <a:lnTo>
                  <a:pt x="3566385" y="4186"/>
                </a:lnTo>
                <a:lnTo>
                  <a:pt x="3519678" y="0"/>
                </a:lnTo>
                <a:close/>
              </a:path>
            </a:pathLst>
          </a:custGeom>
          <a:solidFill>
            <a:srgbClr val="C55724"/>
          </a:solidFill>
          <a:ln>
            <a:noFill/>
          </a:ln>
        </p:spPr>
        <p:txBody>
          <a:bodyPr spcFirstLastPara="1" wrap="square" lIns="0" tIns="0" rIns="0" bIns="0" anchor="t" anchorCtr="0">
            <a:noAutofit/>
          </a:bodyPr>
          <a:lstStyle/>
          <a:p>
            <a:pPr>
              <a:buClr>
                <a:schemeClr val="dk1"/>
              </a:buClr>
              <a:buSzPts val="1800"/>
            </a:pPr>
            <a:endParaRPr lang="id-ID" sz="1600" noProof="1">
              <a:solidFill>
                <a:srgbClr val="000000"/>
              </a:solidFill>
              <a:latin typeface="Aptos" panose="020B0004020202020204" pitchFamily="34" charset="0"/>
              <a:ea typeface="Quattrocento Sans"/>
              <a:cs typeface="Quattrocento Sans"/>
              <a:sym typeface="Quattrocento Sans"/>
            </a:endParaRPr>
          </a:p>
        </p:txBody>
      </p:sp>
      <p:sp>
        <p:nvSpPr>
          <p:cNvPr id="335" name="Google Shape;335;p2"/>
          <p:cNvSpPr txBox="1"/>
          <p:nvPr/>
        </p:nvSpPr>
        <p:spPr>
          <a:xfrm>
            <a:off x="7210227" y="4266571"/>
            <a:ext cx="3851435" cy="259048"/>
          </a:xfrm>
          <a:prstGeom prst="rect">
            <a:avLst/>
          </a:prstGeom>
          <a:noFill/>
          <a:ln>
            <a:noFill/>
          </a:ln>
        </p:spPr>
        <p:txBody>
          <a:bodyPr spcFirstLastPara="1" wrap="square" lIns="0" tIns="12703" rIns="0" bIns="0" anchor="t" anchorCtr="0">
            <a:spAutoFit/>
          </a:bodyPr>
          <a:lstStyle/>
          <a:p>
            <a:pPr marL="12703">
              <a:buClr>
                <a:srgbClr val="FFFF00"/>
              </a:buClr>
              <a:buSzPts val="1800"/>
            </a:pPr>
            <a:r>
              <a:rPr lang="id-ID" sz="1600" b="1" noProof="1">
                <a:solidFill>
                  <a:srgbClr val="FFFF00"/>
                </a:solidFill>
                <a:latin typeface="Aptos" panose="020B0004020202020204" pitchFamily="34" charset="0"/>
                <a:ea typeface="Calibri"/>
                <a:cs typeface="Calibri"/>
                <a:sym typeface="Calibri"/>
              </a:rPr>
              <a:t>Evaluasi </a:t>
            </a:r>
            <a:r>
              <a:rPr lang="id-ID" sz="1600" b="1" noProof="1">
                <a:solidFill>
                  <a:srgbClr val="FFFFFF"/>
                </a:solidFill>
                <a:latin typeface="Aptos" panose="020B0004020202020204" pitchFamily="34" charset="0"/>
                <a:ea typeface="Calibri"/>
                <a:cs typeface="Calibri"/>
                <a:sym typeface="Calibri"/>
              </a:rPr>
              <a:t>Pembangunan</a:t>
            </a:r>
            <a:endParaRPr lang="id-ID" sz="1600" noProof="1">
              <a:solidFill>
                <a:srgbClr val="FFFFFF"/>
              </a:solidFill>
              <a:latin typeface="Aptos" panose="020B0004020202020204" pitchFamily="34" charset="0"/>
              <a:ea typeface="Calibri"/>
              <a:cs typeface="Calibri"/>
              <a:sym typeface="Calibri"/>
            </a:endParaRPr>
          </a:p>
        </p:txBody>
      </p:sp>
      <p:sp>
        <p:nvSpPr>
          <p:cNvPr id="336" name="Google Shape;336;p2"/>
          <p:cNvSpPr/>
          <p:nvPr/>
        </p:nvSpPr>
        <p:spPr>
          <a:xfrm>
            <a:off x="6936585" y="5348255"/>
            <a:ext cx="4398719" cy="520185"/>
          </a:xfrm>
          <a:custGeom>
            <a:avLst/>
            <a:gdLst/>
            <a:ahLst/>
            <a:cxnLst/>
            <a:rect l="l" t="t" r="r" b="b"/>
            <a:pathLst>
              <a:path w="3779520" h="520064" extrusionOk="0">
                <a:moveTo>
                  <a:pt x="3519678" y="0"/>
                </a:moveTo>
                <a:lnTo>
                  <a:pt x="259842" y="0"/>
                </a:lnTo>
                <a:lnTo>
                  <a:pt x="213134" y="4186"/>
                </a:lnTo>
                <a:lnTo>
                  <a:pt x="169173" y="16256"/>
                </a:lnTo>
                <a:lnTo>
                  <a:pt x="128693" y="35475"/>
                </a:lnTo>
                <a:lnTo>
                  <a:pt x="92427" y="61110"/>
                </a:lnTo>
                <a:lnTo>
                  <a:pt x="61110" y="92427"/>
                </a:lnTo>
                <a:lnTo>
                  <a:pt x="35475" y="128693"/>
                </a:lnTo>
                <a:lnTo>
                  <a:pt x="16255" y="169173"/>
                </a:lnTo>
                <a:lnTo>
                  <a:pt x="4186" y="213134"/>
                </a:lnTo>
                <a:lnTo>
                  <a:pt x="0" y="259842"/>
                </a:lnTo>
                <a:lnTo>
                  <a:pt x="4186" y="306549"/>
                </a:lnTo>
                <a:lnTo>
                  <a:pt x="16255" y="350510"/>
                </a:lnTo>
                <a:lnTo>
                  <a:pt x="35475" y="390990"/>
                </a:lnTo>
                <a:lnTo>
                  <a:pt x="61110" y="427256"/>
                </a:lnTo>
                <a:lnTo>
                  <a:pt x="92427" y="458573"/>
                </a:lnTo>
                <a:lnTo>
                  <a:pt x="128693" y="484208"/>
                </a:lnTo>
                <a:lnTo>
                  <a:pt x="169173" y="503428"/>
                </a:lnTo>
                <a:lnTo>
                  <a:pt x="213134" y="515497"/>
                </a:lnTo>
                <a:lnTo>
                  <a:pt x="259842" y="519684"/>
                </a:lnTo>
                <a:lnTo>
                  <a:pt x="3519678" y="519684"/>
                </a:lnTo>
                <a:lnTo>
                  <a:pt x="3566385" y="515497"/>
                </a:lnTo>
                <a:lnTo>
                  <a:pt x="3610346" y="503428"/>
                </a:lnTo>
                <a:lnTo>
                  <a:pt x="3650826" y="484208"/>
                </a:lnTo>
                <a:lnTo>
                  <a:pt x="3687092" y="458573"/>
                </a:lnTo>
                <a:lnTo>
                  <a:pt x="3718409" y="427256"/>
                </a:lnTo>
                <a:lnTo>
                  <a:pt x="3744044" y="390990"/>
                </a:lnTo>
                <a:lnTo>
                  <a:pt x="3763264" y="350510"/>
                </a:lnTo>
                <a:lnTo>
                  <a:pt x="3775333" y="306549"/>
                </a:lnTo>
                <a:lnTo>
                  <a:pt x="3779520" y="259842"/>
                </a:lnTo>
                <a:lnTo>
                  <a:pt x="3775333" y="213134"/>
                </a:lnTo>
                <a:lnTo>
                  <a:pt x="3763264" y="169173"/>
                </a:lnTo>
                <a:lnTo>
                  <a:pt x="3744044" y="128693"/>
                </a:lnTo>
                <a:lnTo>
                  <a:pt x="3718409" y="92427"/>
                </a:lnTo>
                <a:lnTo>
                  <a:pt x="3687092" y="61110"/>
                </a:lnTo>
                <a:lnTo>
                  <a:pt x="3650826" y="35475"/>
                </a:lnTo>
                <a:lnTo>
                  <a:pt x="3610346" y="16256"/>
                </a:lnTo>
                <a:lnTo>
                  <a:pt x="3566385" y="4186"/>
                </a:lnTo>
                <a:lnTo>
                  <a:pt x="3519678" y="0"/>
                </a:lnTo>
                <a:close/>
              </a:path>
            </a:pathLst>
          </a:custGeom>
          <a:solidFill>
            <a:srgbClr val="C55724"/>
          </a:solidFill>
          <a:ln>
            <a:noFill/>
          </a:ln>
        </p:spPr>
        <p:txBody>
          <a:bodyPr spcFirstLastPara="1" wrap="square" lIns="0" tIns="0" rIns="0" bIns="0" anchor="t" anchorCtr="0">
            <a:noAutofit/>
          </a:bodyPr>
          <a:lstStyle/>
          <a:p>
            <a:pPr>
              <a:buClr>
                <a:schemeClr val="dk1"/>
              </a:buClr>
              <a:buSzPts val="1800"/>
            </a:pPr>
            <a:endParaRPr lang="id-ID" sz="1600" noProof="1">
              <a:solidFill>
                <a:srgbClr val="000000"/>
              </a:solidFill>
              <a:latin typeface="Aptos" panose="020B0004020202020204" pitchFamily="34" charset="0"/>
              <a:ea typeface="Quattrocento Sans"/>
              <a:cs typeface="Quattrocento Sans"/>
              <a:sym typeface="Quattrocento Sans"/>
            </a:endParaRPr>
          </a:p>
        </p:txBody>
      </p:sp>
      <p:sp>
        <p:nvSpPr>
          <p:cNvPr id="337" name="Google Shape;337;p2"/>
          <p:cNvSpPr txBox="1"/>
          <p:nvPr/>
        </p:nvSpPr>
        <p:spPr>
          <a:xfrm>
            <a:off x="7210227" y="5478822"/>
            <a:ext cx="3851435" cy="259048"/>
          </a:xfrm>
          <a:prstGeom prst="rect">
            <a:avLst/>
          </a:prstGeom>
          <a:noFill/>
          <a:ln>
            <a:noFill/>
          </a:ln>
        </p:spPr>
        <p:txBody>
          <a:bodyPr spcFirstLastPara="1" wrap="square" lIns="0" tIns="12703" rIns="0" bIns="0" anchor="t" anchorCtr="0">
            <a:spAutoFit/>
          </a:bodyPr>
          <a:lstStyle/>
          <a:p>
            <a:pPr marL="12703">
              <a:buClr>
                <a:srgbClr val="FFFF00"/>
              </a:buClr>
              <a:buSzPts val="1800"/>
            </a:pPr>
            <a:r>
              <a:rPr lang="id-ID" sz="1600" b="1" noProof="1">
                <a:solidFill>
                  <a:srgbClr val="FFFF00"/>
                </a:solidFill>
                <a:latin typeface="Aptos" panose="020B0004020202020204" pitchFamily="34" charset="0"/>
                <a:ea typeface="Calibri"/>
                <a:cs typeface="Calibri"/>
                <a:sym typeface="Calibri"/>
              </a:rPr>
              <a:t>Pengendalian </a:t>
            </a:r>
            <a:r>
              <a:rPr lang="id-ID" sz="1600" b="1" noProof="1">
                <a:solidFill>
                  <a:srgbClr val="FFFFFF"/>
                </a:solidFill>
                <a:latin typeface="Aptos" panose="020B0004020202020204" pitchFamily="34" charset="0"/>
                <a:ea typeface="Calibri"/>
                <a:cs typeface="Calibri"/>
                <a:sym typeface="Calibri"/>
              </a:rPr>
              <a:t>Pembangunan</a:t>
            </a:r>
            <a:endParaRPr lang="id-ID" sz="1600" noProof="1">
              <a:solidFill>
                <a:srgbClr val="FFFFFF"/>
              </a:solidFill>
              <a:latin typeface="Aptos" panose="020B0004020202020204" pitchFamily="34" charset="0"/>
              <a:ea typeface="Calibri"/>
              <a:cs typeface="Calibri"/>
              <a:sym typeface="Calibri"/>
            </a:endParaRPr>
          </a:p>
        </p:txBody>
      </p:sp>
      <p:sp>
        <p:nvSpPr>
          <p:cNvPr id="338" name="Google Shape;338;p2"/>
          <p:cNvSpPr txBox="1"/>
          <p:nvPr/>
        </p:nvSpPr>
        <p:spPr>
          <a:xfrm>
            <a:off x="7194074" y="3467733"/>
            <a:ext cx="3867587" cy="382790"/>
          </a:xfrm>
          <a:prstGeom prst="rect">
            <a:avLst/>
          </a:prstGeom>
          <a:noFill/>
          <a:ln>
            <a:noFill/>
          </a:ln>
        </p:spPr>
        <p:txBody>
          <a:bodyPr spcFirstLastPara="1" wrap="square" lIns="0" tIns="13328" rIns="0" bIns="0" anchor="t" anchorCtr="0">
            <a:spAutoFit/>
          </a:bodyPr>
          <a:lstStyle/>
          <a:p>
            <a:pPr marL="12703" marR="5081">
              <a:buClr>
                <a:srgbClr val="000000"/>
              </a:buClr>
              <a:buSzPts val="1400"/>
            </a:pPr>
            <a:r>
              <a:rPr lang="id-ID" sz="1200" i="1" noProof="1">
                <a:latin typeface="Aptos" panose="020B0004020202020204" pitchFamily="34" charset="0"/>
                <a:ea typeface="Calibri"/>
                <a:cs typeface="Calibri"/>
                <a:sym typeface="Calibri"/>
              </a:rPr>
              <a:t>Sebagai panduan dalam pelaksanaan  pembangunan yang sesuai dengan tujuan  dan sasaran yang telah ditetapkan</a:t>
            </a:r>
            <a:endParaRPr lang="id-ID" sz="1200" noProof="1">
              <a:latin typeface="Aptos" panose="020B0004020202020204" pitchFamily="34" charset="0"/>
              <a:ea typeface="Calibri"/>
              <a:cs typeface="Calibri"/>
              <a:sym typeface="Calibri"/>
            </a:endParaRPr>
          </a:p>
        </p:txBody>
      </p:sp>
      <p:sp>
        <p:nvSpPr>
          <p:cNvPr id="339" name="Google Shape;339;p2"/>
          <p:cNvSpPr txBox="1"/>
          <p:nvPr/>
        </p:nvSpPr>
        <p:spPr>
          <a:xfrm>
            <a:off x="7238528" y="4687259"/>
            <a:ext cx="3779050" cy="382790"/>
          </a:xfrm>
          <a:prstGeom prst="rect">
            <a:avLst/>
          </a:prstGeom>
          <a:noFill/>
          <a:ln>
            <a:noFill/>
          </a:ln>
        </p:spPr>
        <p:txBody>
          <a:bodyPr spcFirstLastPara="1" wrap="square" lIns="0" tIns="13328" rIns="0" bIns="0" anchor="t" anchorCtr="0">
            <a:spAutoFit/>
          </a:bodyPr>
          <a:lstStyle/>
          <a:p>
            <a:pPr marL="12703">
              <a:buClr>
                <a:srgbClr val="000000"/>
              </a:buClr>
              <a:buSzPts val="1400"/>
            </a:pPr>
            <a:r>
              <a:rPr lang="id-ID" sz="1200" i="1" noProof="1">
                <a:latin typeface="Aptos" panose="020B0004020202020204" pitchFamily="34" charset="0"/>
                <a:ea typeface="Calibri"/>
                <a:cs typeface="Calibri"/>
                <a:sym typeface="Calibri"/>
              </a:rPr>
              <a:t>Sebagai acuan dalam pengukuran efektivitas dan dampak dari pencapaian pembangunan</a:t>
            </a:r>
            <a:endParaRPr lang="id-ID" sz="1200" noProof="1">
              <a:latin typeface="Aptos" panose="020B0004020202020204" pitchFamily="34" charset="0"/>
              <a:ea typeface="Calibri"/>
              <a:cs typeface="Calibri"/>
              <a:sym typeface="Calibri"/>
            </a:endParaRPr>
          </a:p>
        </p:txBody>
      </p:sp>
      <p:sp>
        <p:nvSpPr>
          <p:cNvPr id="340" name="Google Shape;340;p2"/>
          <p:cNvSpPr txBox="1"/>
          <p:nvPr/>
        </p:nvSpPr>
        <p:spPr>
          <a:xfrm>
            <a:off x="7238528" y="5890824"/>
            <a:ext cx="3779047" cy="382159"/>
          </a:xfrm>
          <a:prstGeom prst="rect">
            <a:avLst/>
          </a:prstGeom>
          <a:noFill/>
          <a:ln>
            <a:noFill/>
          </a:ln>
        </p:spPr>
        <p:txBody>
          <a:bodyPr spcFirstLastPara="1" wrap="square" lIns="0" tIns="12703" rIns="0" bIns="0" anchor="t" anchorCtr="0">
            <a:spAutoFit/>
          </a:bodyPr>
          <a:lstStyle/>
          <a:p>
            <a:pPr marL="12703" marR="5081">
              <a:buClr>
                <a:srgbClr val="000000"/>
              </a:buClr>
              <a:buSzPts val="1400"/>
            </a:pPr>
            <a:r>
              <a:rPr lang="id-ID" sz="1200" i="1" noProof="1">
                <a:latin typeface="Aptos" panose="020B0004020202020204" pitchFamily="34" charset="0"/>
                <a:ea typeface="Calibri"/>
                <a:cs typeface="Calibri"/>
                <a:sym typeface="Calibri"/>
              </a:rPr>
              <a:t>Sebagai panduan dalam penentuan batasan-  batasan untuk menjamin ketercapaian  pembangunan</a:t>
            </a:r>
            <a:endParaRPr lang="id-ID" sz="1200" noProof="1">
              <a:latin typeface="Aptos" panose="020B0004020202020204" pitchFamily="34" charset="0"/>
              <a:ea typeface="Calibri"/>
              <a:cs typeface="Calibri"/>
              <a:sym typeface="Calibri"/>
            </a:endParaRPr>
          </a:p>
        </p:txBody>
      </p:sp>
      <p:grpSp>
        <p:nvGrpSpPr>
          <p:cNvPr id="341" name="Google Shape;341;p2"/>
          <p:cNvGrpSpPr/>
          <p:nvPr/>
        </p:nvGrpSpPr>
        <p:grpSpPr>
          <a:xfrm>
            <a:off x="5455522" y="1587297"/>
            <a:ext cx="1349158" cy="4685686"/>
            <a:chOff x="6709409" y="1565910"/>
            <a:chExt cx="1296163" cy="4700270"/>
          </a:xfrm>
        </p:grpSpPr>
        <p:sp>
          <p:nvSpPr>
            <p:cNvPr id="342" name="Google Shape;342;p2"/>
            <p:cNvSpPr/>
            <p:nvPr/>
          </p:nvSpPr>
          <p:spPr>
            <a:xfrm>
              <a:off x="6826757" y="1565910"/>
              <a:ext cx="902335" cy="4700270"/>
            </a:xfrm>
            <a:custGeom>
              <a:avLst/>
              <a:gdLst/>
              <a:ahLst/>
              <a:cxnLst/>
              <a:rect l="l" t="t" r="r" b="b"/>
              <a:pathLst>
                <a:path w="902334" h="4700270" extrusionOk="0">
                  <a:moveTo>
                    <a:pt x="0" y="150367"/>
                  </a:moveTo>
                  <a:lnTo>
                    <a:pt x="7664" y="102835"/>
                  </a:lnTo>
                  <a:lnTo>
                    <a:pt x="29008" y="61557"/>
                  </a:lnTo>
                  <a:lnTo>
                    <a:pt x="61557" y="29008"/>
                  </a:lnTo>
                  <a:lnTo>
                    <a:pt x="102835" y="7664"/>
                  </a:lnTo>
                  <a:lnTo>
                    <a:pt x="150368" y="0"/>
                  </a:lnTo>
                  <a:lnTo>
                    <a:pt x="751840" y="0"/>
                  </a:lnTo>
                  <a:lnTo>
                    <a:pt x="799372" y="7664"/>
                  </a:lnTo>
                  <a:lnTo>
                    <a:pt x="840650" y="29008"/>
                  </a:lnTo>
                  <a:lnTo>
                    <a:pt x="873199" y="61557"/>
                  </a:lnTo>
                  <a:lnTo>
                    <a:pt x="894543" y="102835"/>
                  </a:lnTo>
                  <a:lnTo>
                    <a:pt x="902208" y="150367"/>
                  </a:lnTo>
                  <a:lnTo>
                    <a:pt x="902208" y="4549648"/>
                  </a:lnTo>
                  <a:lnTo>
                    <a:pt x="894543" y="4597175"/>
                  </a:lnTo>
                  <a:lnTo>
                    <a:pt x="873199" y="4638453"/>
                  </a:lnTo>
                  <a:lnTo>
                    <a:pt x="840650" y="4671003"/>
                  </a:lnTo>
                  <a:lnTo>
                    <a:pt x="799372" y="4692350"/>
                  </a:lnTo>
                  <a:lnTo>
                    <a:pt x="751840" y="4700016"/>
                  </a:lnTo>
                  <a:lnTo>
                    <a:pt x="150368" y="4700016"/>
                  </a:lnTo>
                  <a:lnTo>
                    <a:pt x="102835" y="4692350"/>
                  </a:lnTo>
                  <a:lnTo>
                    <a:pt x="61557" y="4671003"/>
                  </a:lnTo>
                  <a:lnTo>
                    <a:pt x="29008" y="4638453"/>
                  </a:lnTo>
                  <a:lnTo>
                    <a:pt x="7664" y="4597175"/>
                  </a:lnTo>
                  <a:lnTo>
                    <a:pt x="0" y="4549648"/>
                  </a:lnTo>
                  <a:lnTo>
                    <a:pt x="0" y="150367"/>
                  </a:lnTo>
                  <a:close/>
                </a:path>
              </a:pathLst>
            </a:custGeom>
            <a:noFill/>
            <a:ln w="19800" cap="flat" cmpd="sng">
              <a:solidFill>
                <a:srgbClr val="006633"/>
              </a:solidFill>
              <a:prstDash val="solid"/>
              <a:round/>
              <a:headEnd type="none" w="sm" len="sm"/>
              <a:tailEnd type="none" w="sm" len="sm"/>
            </a:ln>
          </p:spPr>
          <p:txBody>
            <a:bodyPr spcFirstLastPara="1" wrap="square" lIns="0" tIns="0" rIns="0" bIns="0" anchor="t" anchorCtr="0">
              <a:noAutofit/>
            </a:bodyPr>
            <a:lstStyle/>
            <a:p>
              <a:pPr>
                <a:buClr>
                  <a:schemeClr val="dk1"/>
                </a:buClr>
                <a:buSzPts val="1800"/>
              </a:pPr>
              <a:endParaRPr lang="id-ID" sz="1800" noProof="1">
                <a:solidFill>
                  <a:srgbClr val="000000"/>
                </a:solidFill>
                <a:latin typeface="Quattrocento Sans"/>
                <a:ea typeface="Quattrocento Sans"/>
                <a:cs typeface="Quattrocento Sans"/>
                <a:sym typeface="Quattrocento Sans"/>
              </a:endParaRPr>
            </a:p>
          </p:txBody>
        </p:sp>
        <p:sp>
          <p:nvSpPr>
            <p:cNvPr id="343" name="Google Shape;343;p2"/>
            <p:cNvSpPr/>
            <p:nvPr/>
          </p:nvSpPr>
          <p:spPr>
            <a:xfrm>
              <a:off x="6709409" y="3521202"/>
              <a:ext cx="234950" cy="203200"/>
            </a:xfrm>
            <a:custGeom>
              <a:avLst/>
              <a:gdLst/>
              <a:ahLst/>
              <a:cxnLst/>
              <a:rect l="l" t="t" r="r" b="b"/>
              <a:pathLst>
                <a:path w="234950" h="203200" extrusionOk="0">
                  <a:moveTo>
                    <a:pt x="117348" y="0"/>
                  </a:moveTo>
                  <a:lnTo>
                    <a:pt x="0" y="202692"/>
                  </a:lnTo>
                  <a:lnTo>
                    <a:pt x="234696" y="202692"/>
                  </a:lnTo>
                  <a:lnTo>
                    <a:pt x="117348" y="0"/>
                  </a:lnTo>
                  <a:close/>
                </a:path>
              </a:pathLst>
            </a:custGeom>
            <a:solidFill>
              <a:srgbClr val="FFFFFF"/>
            </a:solidFill>
            <a:ln>
              <a:noFill/>
            </a:ln>
          </p:spPr>
          <p:txBody>
            <a:bodyPr spcFirstLastPara="1" wrap="square" lIns="0" tIns="0" rIns="0" bIns="0" anchor="t" anchorCtr="0">
              <a:noAutofit/>
            </a:bodyPr>
            <a:lstStyle/>
            <a:p>
              <a:pPr>
                <a:buClr>
                  <a:schemeClr val="dk1"/>
                </a:buClr>
                <a:buSzPts val="1800"/>
              </a:pPr>
              <a:endParaRPr lang="id-ID" sz="1800" noProof="1">
                <a:solidFill>
                  <a:srgbClr val="000000"/>
                </a:solidFill>
                <a:latin typeface="Quattrocento Sans"/>
                <a:ea typeface="Quattrocento Sans"/>
                <a:cs typeface="Quattrocento Sans"/>
                <a:sym typeface="Quattrocento Sans"/>
              </a:endParaRPr>
            </a:p>
          </p:txBody>
        </p:sp>
        <p:sp>
          <p:nvSpPr>
            <p:cNvPr id="344" name="Google Shape;344;p2"/>
            <p:cNvSpPr/>
            <p:nvPr/>
          </p:nvSpPr>
          <p:spPr>
            <a:xfrm>
              <a:off x="6709409" y="3521202"/>
              <a:ext cx="234950" cy="203200"/>
            </a:xfrm>
            <a:custGeom>
              <a:avLst/>
              <a:gdLst/>
              <a:ahLst/>
              <a:cxnLst/>
              <a:rect l="l" t="t" r="r" b="b"/>
              <a:pathLst>
                <a:path w="234950" h="203200" extrusionOk="0">
                  <a:moveTo>
                    <a:pt x="0" y="202692"/>
                  </a:moveTo>
                  <a:lnTo>
                    <a:pt x="117348" y="0"/>
                  </a:lnTo>
                  <a:lnTo>
                    <a:pt x="234696" y="202692"/>
                  </a:lnTo>
                  <a:lnTo>
                    <a:pt x="0" y="202692"/>
                  </a:lnTo>
                  <a:close/>
                </a:path>
              </a:pathLst>
            </a:custGeom>
            <a:noFill/>
            <a:ln w="19800" cap="flat" cmpd="sng">
              <a:solidFill>
                <a:srgbClr val="7D1200"/>
              </a:solidFill>
              <a:prstDash val="solid"/>
              <a:round/>
              <a:headEnd type="none" w="sm" len="sm"/>
              <a:tailEnd type="none" w="sm" len="sm"/>
            </a:ln>
          </p:spPr>
          <p:txBody>
            <a:bodyPr spcFirstLastPara="1" wrap="square" lIns="0" tIns="0" rIns="0" bIns="0" anchor="t" anchorCtr="0">
              <a:noAutofit/>
            </a:bodyPr>
            <a:lstStyle/>
            <a:p>
              <a:pPr>
                <a:buClr>
                  <a:schemeClr val="dk1"/>
                </a:buClr>
                <a:buSzPts val="1800"/>
              </a:pPr>
              <a:endParaRPr lang="id-ID" sz="1800" noProof="1">
                <a:solidFill>
                  <a:srgbClr val="000000"/>
                </a:solidFill>
                <a:latin typeface="Quattrocento Sans"/>
                <a:ea typeface="Quattrocento Sans"/>
                <a:cs typeface="Quattrocento Sans"/>
                <a:sym typeface="Quattrocento Sans"/>
              </a:endParaRPr>
            </a:p>
          </p:txBody>
        </p:sp>
        <p:sp>
          <p:nvSpPr>
            <p:cNvPr id="345" name="Google Shape;345;p2"/>
            <p:cNvSpPr/>
            <p:nvPr/>
          </p:nvSpPr>
          <p:spPr>
            <a:xfrm>
              <a:off x="7429500" y="1712976"/>
              <a:ext cx="576072" cy="57607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a:buClr>
                  <a:schemeClr val="dk1"/>
                </a:buClr>
                <a:buSzPts val="1800"/>
              </a:pPr>
              <a:endParaRPr lang="id-ID" sz="1800" noProof="1">
                <a:solidFill>
                  <a:srgbClr val="000000"/>
                </a:solidFill>
                <a:latin typeface="Quattrocento Sans"/>
                <a:ea typeface="Quattrocento Sans"/>
                <a:cs typeface="Quattrocento Sans"/>
                <a:sym typeface="Quattrocento Sans"/>
              </a:endParaRPr>
            </a:p>
          </p:txBody>
        </p:sp>
        <p:sp>
          <p:nvSpPr>
            <p:cNvPr id="346" name="Google Shape;346;p2"/>
            <p:cNvSpPr/>
            <p:nvPr/>
          </p:nvSpPr>
          <p:spPr>
            <a:xfrm>
              <a:off x="6709409" y="3667505"/>
              <a:ext cx="234950" cy="203200"/>
            </a:xfrm>
            <a:custGeom>
              <a:avLst/>
              <a:gdLst/>
              <a:ahLst/>
              <a:cxnLst/>
              <a:rect l="l" t="t" r="r" b="b"/>
              <a:pathLst>
                <a:path w="234950" h="203200" extrusionOk="0">
                  <a:moveTo>
                    <a:pt x="117348" y="0"/>
                  </a:moveTo>
                  <a:lnTo>
                    <a:pt x="0" y="202692"/>
                  </a:lnTo>
                  <a:lnTo>
                    <a:pt x="234696" y="202692"/>
                  </a:lnTo>
                  <a:lnTo>
                    <a:pt x="117348" y="0"/>
                  </a:lnTo>
                  <a:close/>
                </a:path>
              </a:pathLst>
            </a:custGeom>
            <a:solidFill>
              <a:srgbClr val="FFFFFF"/>
            </a:solidFill>
            <a:ln>
              <a:noFill/>
            </a:ln>
          </p:spPr>
          <p:txBody>
            <a:bodyPr spcFirstLastPara="1" wrap="square" lIns="0" tIns="0" rIns="0" bIns="0" anchor="t" anchorCtr="0">
              <a:noAutofit/>
            </a:bodyPr>
            <a:lstStyle/>
            <a:p>
              <a:pPr>
                <a:buClr>
                  <a:schemeClr val="dk1"/>
                </a:buClr>
                <a:buSzPts val="1800"/>
              </a:pPr>
              <a:endParaRPr lang="id-ID" sz="1800" noProof="1">
                <a:solidFill>
                  <a:srgbClr val="000000"/>
                </a:solidFill>
                <a:latin typeface="Quattrocento Sans"/>
                <a:ea typeface="Quattrocento Sans"/>
                <a:cs typeface="Quattrocento Sans"/>
                <a:sym typeface="Quattrocento Sans"/>
              </a:endParaRPr>
            </a:p>
          </p:txBody>
        </p:sp>
        <p:sp>
          <p:nvSpPr>
            <p:cNvPr id="347" name="Google Shape;347;p2"/>
            <p:cNvSpPr/>
            <p:nvPr/>
          </p:nvSpPr>
          <p:spPr>
            <a:xfrm>
              <a:off x="6709409" y="3667505"/>
              <a:ext cx="234950" cy="203200"/>
            </a:xfrm>
            <a:custGeom>
              <a:avLst/>
              <a:gdLst/>
              <a:ahLst/>
              <a:cxnLst/>
              <a:rect l="l" t="t" r="r" b="b"/>
              <a:pathLst>
                <a:path w="234950" h="203200" extrusionOk="0">
                  <a:moveTo>
                    <a:pt x="0" y="202692"/>
                  </a:moveTo>
                  <a:lnTo>
                    <a:pt x="117348" y="0"/>
                  </a:lnTo>
                  <a:lnTo>
                    <a:pt x="234696" y="202692"/>
                  </a:lnTo>
                  <a:lnTo>
                    <a:pt x="0" y="202692"/>
                  </a:lnTo>
                  <a:close/>
                </a:path>
              </a:pathLst>
            </a:custGeom>
            <a:noFill/>
            <a:ln w="19800" cap="flat" cmpd="sng">
              <a:solidFill>
                <a:srgbClr val="7D1200"/>
              </a:solidFill>
              <a:prstDash val="solid"/>
              <a:round/>
              <a:headEnd type="none" w="sm" len="sm"/>
              <a:tailEnd type="none" w="sm" len="sm"/>
            </a:ln>
          </p:spPr>
          <p:txBody>
            <a:bodyPr spcFirstLastPara="1" wrap="square" lIns="0" tIns="0" rIns="0" bIns="0" anchor="t" anchorCtr="0">
              <a:noAutofit/>
            </a:bodyPr>
            <a:lstStyle/>
            <a:p>
              <a:pPr>
                <a:buClr>
                  <a:schemeClr val="dk1"/>
                </a:buClr>
                <a:buSzPts val="1800"/>
              </a:pPr>
              <a:endParaRPr lang="id-ID" sz="1800" noProof="1">
                <a:solidFill>
                  <a:srgbClr val="000000"/>
                </a:solidFill>
                <a:latin typeface="Quattrocento Sans"/>
                <a:ea typeface="Quattrocento Sans"/>
                <a:cs typeface="Quattrocento Sans"/>
                <a:sym typeface="Quattrocento Sans"/>
              </a:endParaRPr>
            </a:p>
          </p:txBody>
        </p:sp>
        <p:sp>
          <p:nvSpPr>
            <p:cNvPr id="348" name="Google Shape;348;p2"/>
            <p:cNvSpPr/>
            <p:nvPr/>
          </p:nvSpPr>
          <p:spPr>
            <a:xfrm>
              <a:off x="6709409" y="3795521"/>
              <a:ext cx="234950" cy="203200"/>
            </a:xfrm>
            <a:custGeom>
              <a:avLst/>
              <a:gdLst/>
              <a:ahLst/>
              <a:cxnLst/>
              <a:rect l="l" t="t" r="r" b="b"/>
              <a:pathLst>
                <a:path w="234950" h="203200" extrusionOk="0">
                  <a:moveTo>
                    <a:pt x="117348" y="0"/>
                  </a:moveTo>
                  <a:lnTo>
                    <a:pt x="0" y="202691"/>
                  </a:lnTo>
                  <a:lnTo>
                    <a:pt x="234696" y="202691"/>
                  </a:lnTo>
                  <a:lnTo>
                    <a:pt x="117348" y="0"/>
                  </a:lnTo>
                  <a:close/>
                </a:path>
              </a:pathLst>
            </a:custGeom>
            <a:solidFill>
              <a:srgbClr val="FFFFFF"/>
            </a:solidFill>
            <a:ln>
              <a:noFill/>
            </a:ln>
          </p:spPr>
          <p:txBody>
            <a:bodyPr spcFirstLastPara="1" wrap="square" lIns="0" tIns="0" rIns="0" bIns="0" anchor="t" anchorCtr="0">
              <a:noAutofit/>
            </a:bodyPr>
            <a:lstStyle/>
            <a:p>
              <a:pPr>
                <a:buClr>
                  <a:schemeClr val="dk1"/>
                </a:buClr>
                <a:buSzPts val="1800"/>
              </a:pPr>
              <a:endParaRPr lang="id-ID" sz="1800" noProof="1">
                <a:solidFill>
                  <a:srgbClr val="000000"/>
                </a:solidFill>
                <a:latin typeface="Quattrocento Sans"/>
                <a:ea typeface="Quattrocento Sans"/>
                <a:cs typeface="Quattrocento Sans"/>
                <a:sym typeface="Quattrocento Sans"/>
              </a:endParaRPr>
            </a:p>
          </p:txBody>
        </p:sp>
        <p:sp>
          <p:nvSpPr>
            <p:cNvPr id="349" name="Google Shape;349;p2"/>
            <p:cNvSpPr/>
            <p:nvPr/>
          </p:nvSpPr>
          <p:spPr>
            <a:xfrm>
              <a:off x="6709409" y="3795521"/>
              <a:ext cx="234950" cy="203200"/>
            </a:xfrm>
            <a:custGeom>
              <a:avLst/>
              <a:gdLst/>
              <a:ahLst/>
              <a:cxnLst/>
              <a:rect l="l" t="t" r="r" b="b"/>
              <a:pathLst>
                <a:path w="234950" h="203200" extrusionOk="0">
                  <a:moveTo>
                    <a:pt x="0" y="202691"/>
                  </a:moveTo>
                  <a:lnTo>
                    <a:pt x="117348" y="0"/>
                  </a:lnTo>
                  <a:lnTo>
                    <a:pt x="234696" y="202691"/>
                  </a:lnTo>
                  <a:lnTo>
                    <a:pt x="0" y="202691"/>
                  </a:lnTo>
                  <a:close/>
                </a:path>
              </a:pathLst>
            </a:custGeom>
            <a:noFill/>
            <a:ln w="19800" cap="flat" cmpd="sng">
              <a:solidFill>
                <a:srgbClr val="7D1200"/>
              </a:solidFill>
              <a:prstDash val="solid"/>
              <a:round/>
              <a:headEnd type="none" w="sm" len="sm"/>
              <a:tailEnd type="none" w="sm" len="sm"/>
            </a:ln>
          </p:spPr>
          <p:txBody>
            <a:bodyPr spcFirstLastPara="1" wrap="square" lIns="0" tIns="0" rIns="0" bIns="0" anchor="t" anchorCtr="0">
              <a:noAutofit/>
            </a:bodyPr>
            <a:lstStyle/>
            <a:p>
              <a:pPr>
                <a:buClr>
                  <a:schemeClr val="dk1"/>
                </a:buClr>
                <a:buSzPts val="1800"/>
              </a:pPr>
              <a:endParaRPr lang="id-ID" sz="1800" noProof="1">
                <a:solidFill>
                  <a:srgbClr val="000000"/>
                </a:solidFill>
                <a:latin typeface="Quattrocento Sans"/>
                <a:ea typeface="Quattrocento Sans"/>
                <a:cs typeface="Quattrocento Sans"/>
                <a:sym typeface="Quattrocento Sans"/>
              </a:endParaRPr>
            </a:p>
          </p:txBody>
        </p:sp>
        <p:sp>
          <p:nvSpPr>
            <p:cNvPr id="350" name="Google Shape;350;p2"/>
            <p:cNvSpPr/>
            <p:nvPr/>
          </p:nvSpPr>
          <p:spPr>
            <a:xfrm>
              <a:off x="7429500" y="2860548"/>
              <a:ext cx="576072" cy="57607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a:buClr>
                  <a:schemeClr val="dk1"/>
                </a:buClr>
                <a:buSzPts val="1800"/>
              </a:pPr>
              <a:endParaRPr lang="id-ID" sz="1800" noProof="1">
                <a:solidFill>
                  <a:srgbClr val="000000"/>
                </a:solidFill>
                <a:latin typeface="Quattrocento Sans"/>
                <a:ea typeface="Quattrocento Sans"/>
                <a:cs typeface="Quattrocento Sans"/>
                <a:sym typeface="Quattrocento Sans"/>
              </a:endParaRPr>
            </a:p>
          </p:txBody>
        </p:sp>
        <p:sp>
          <p:nvSpPr>
            <p:cNvPr id="351" name="Google Shape;351;p2"/>
            <p:cNvSpPr/>
            <p:nvPr/>
          </p:nvSpPr>
          <p:spPr>
            <a:xfrm>
              <a:off x="7429500" y="5269991"/>
              <a:ext cx="576072" cy="576072"/>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a:buClr>
                  <a:schemeClr val="dk1"/>
                </a:buClr>
                <a:buSzPts val="1800"/>
              </a:pPr>
              <a:endParaRPr lang="id-ID" sz="1800" noProof="1">
                <a:solidFill>
                  <a:srgbClr val="000000"/>
                </a:solidFill>
                <a:latin typeface="Quattrocento Sans"/>
                <a:ea typeface="Quattrocento Sans"/>
                <a:cs typeface="Quattrocento Sans"/>
                <a:sym typeface="Quattrocento Sans"/>
              </a:endParaRPr>
            </a:p>
          </p:txBody>
        </p:sp>
        <p:sp>
          <p:nvSpPr>
            <p:cNvPr id="352" name="Google Shape;352;p2"/>
            <p:cNvSpPr/>
            <p:nvPr/>
          </p:nvSpPr>
          <p:spPr>
            <a:xfrm>
              <a:off x="7429500" y="4171188"/>
              <a:ext cx="576072" cy="576072"/>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a:buClr>
                  <a:schemeClr val="dk1"/>
                </a:buClr>
                <a:buSzPts val="1800"/>
              </a:pPr>
              <a:endParaRPr lang="id-ID" sz="1800" noProof="1">
                <a:solidFill>
                  <a:srgbClr val="000000"/>
                </a:solidFill>
                <a:latin typeface="Quattrocento Sans"/>
                <a:ea typeface="Quattrocento Sans"/>
                <a:cs typeface="Quattrocento Sans"/>
                <a:sym typeface="Quattrocento Sans"/>
              </a:endParaRPr>
            </a:p>
          </p:txBody>
        </p:sp>
        <p:sp>
          <p:nvSpPr>
            <p:cNvPr id="353" name="Google Shape;353;p2"/>
            <p:cNvSpPr/>
            <p:nvPr/>
          </p:nvSpPr>
          <p:spPr>
            <a:xfrm>
              <a:off x="7614666" y="2396489"/>
              <a:ext cx="234950" cy="203200"/>
            </a:xfrm>
            <a:custGeom>
              <a:avLst/>
              <a:gdLst/>
              <a:ahLst/>
              <a:cxnLst/>
              <a:rect l="l" t="t" r="r" b="b"/>
              <a:pathLst>
                <a:path w="234950" h="203200" extrusionOk="0">
                  <a:moveTo>
                    <a:pt x="234695" y="0"/>
                  </a:moveTo>
                  <a:lnTo>
                    <a:pt x="0" y="0"/>
                  </a:lnTo>
                  <a:lnTo>
                    <a:pt x="117348" y="202692"/>
                  </a:lnTo>
                  <a:lnTo>
                    <a:pt x="234695" y="0"/>
                  </a:lnTo>
                  <a:close/>
                </a:path>
              </a:pathLst>
            </a:custGeom>
            <a:solidFill>
              <a:srgbClr val="FFFFFF"/>
            </a:solidFill>
            <a:ln>
              <a:noFill/>
            </a:ln>
          </p:spPr>
          <p:txBody>
            <a:bodyPr spcFirstLastPara="1" wrap="square" lIns="0" tIns="0" rIns="0" bIns="0" anchor="t" anchorCtr="0">
              <a:noAutofit/>
            </a:bodyPr>
            <a:lstStyle/>
            <a:p>
              <a:pPr>
                <a:buClr>
                  <a:schemeClr val="dk1"/>
                </a:buClr>
                <a:buSzPts val="1800"/>
              </a:pPr>
              <a:endParaRPr lang="id-ID" sz="1800" noProof="1">
                <a:solidFill>
                  <a:srgbClr val="000000"/>
                </a:solidFill>
                <a:latin typeface="Quattrocento Sans"/>
                <a:ea typeface="Quattrocento Sans"/>
                <a:cs typeface="Quattrocento Sans"/>
                <a:sym typeface="Quattrocento Sans"/>
              </a:endParaRPr>
            </a:p>
          </p:txBody>
        </p:sp>
        <p:sp>
          <p:nvSpPr>
            <p:cNvPr id="354" name="Google Shape;354;p2"/>
            <p:cNvSpPr/>
            <p:nvPr/>
          </p:nvSpPr>
          <p:spPr>
            <a:xfrm>
              <a:off x="7614666" y="2396489"/>
              <a:ext cx="234950" cy="203200"/>
            </a:xfrm>
            <a:custGeom>
              <a:avLst/>
              <a:gdLst/>
              <a:ahLst/>
              <a:cxnLst/>
              <a:rect l="l" t="t" r="r" b="b"/>
              <a:pathLst>
                <a:path w="234950" h="203200" extrusionOk="0">
                  <a:moveTo>
                    <a:pt x="0" y="0"/>
                  </a:moveTo>
                  <a:lnTo>
                    <a:pt x="117348" y="202692"/>
                  </a:lnTo>
                  <a:lnTo>
                    <a:pt x="234695" y="0"/>
                  </a:lnTo>
                  <a:lnTo>
                    <a:pt x="0" y="0"/>
                  </a:lnTo>
                  <a:close/>
                </a:path>
              </a:pathLst>
            </a:custGeom>
            <a:noFill/>
            <a:ln w="19800" cap="flat" cmpd="sng">
              <a:solidFill>
                <a:srgbClr val="7D1200"/>
              </a:solidFill>
              <a:prstDash val="solid"/>
              <a:round/>
              <a:headEnd type="none" w="sm" len="sm"/>
              <a:tailEnd type="none" w="sm" len="sm"/>
            </a:ln>
          </p:spPr>
          <p:txBody>
            <a:bodyPr spcFirstLastPara="1" wrap="square" lIns="0" tIns="0" rIns="0" bIns="0" anchor="t" anchorCtr="0">
              <a:noAutofit/>
            </a:bodyPr>
            <a:lstStyle/>
            <a:p>
              <a:pPr>
                <a:buClr>
                  <a:schemeClr val="dk1"/>
                </a:buClr>
                <a:buSzPts val="1800"/>
              </a:pPr>
              <a:endParaRPr lang="id-ID" sz="1800" noProof="1">
                <a:solidFill>
                  <a:srgbClr val="000000"/>
                </a:solidFill>
                <a:latin typeface="Quattrocento Sans"/>
                <a:ea typeface="Quattrocento Sans"/>
                <a:cs typeface="Quattrocento Sans"/>
                <a:sym typeface="Quattrocento Sans"/>
              </a:endParaRPr>
            </a:p>
          </p:txBody>
        </p:sp>
        <p:sp>
          <p:nvSpPr>
            <p:cNvPr id="355" name="Google Shape;355;p2"/>
            <p:cNvSpPr/>
            <p:nvPr/>
          </p:nvSpPr>
          <p:spPr>
            <a:xfrm>
              <a:off x="7611618" y="3667505"/>
              <a:ext cx="234950" cy="203200"/>
            </a:xfrm>
            <a:custGeom>
              <a:avLst/>
              <a:gdLst/>
              <a:ahLst/>
              <a:cxnLst/>
              <a:rect l="l" t="t" r="r" b="b"/>
              <a:pathLst>
                <a:path w="234950" h="203200" extrusionOk="0">
                  <a:moveTo>
                    <a:pt x="234696" y="0"/>
                  </a:moveTo>
                  <a:lnTo>
                    <a:pt x="0" y="0"/>
                  </a:lnTo>
                  <a:lnTo>
                    <a:pt x="117348" y="202692"/>
                  </a:lnTo>
                  <a:lnTo>
                    <a:pt x="234696" y="0"/>
                  </a:lnTo>
                  <a:close/>
                </a:path>
              </a:pathLst>
            </a:custGeom>
            <a:solidFill>
              <a:srgbClr val="FFFFFF"/>
            </a:solidFill>
            <a:ln>
              <a:noFill/>
            </a:ln>
          </p:spPr>
          <p:txBody>
            <a:bodyPr spcFirstLastPara="1" wrap="square" lIns="0" tIns="0" rIns="0" bIns="0" anchor="t" anchorCtr="0">
              <a:noAutofit/>
            </a:bodyPr>
            <a:lstStyle/>
            <a:p>
              <a:pPr>
                <a:buClr>
                  <a:schemeClr val="dk1"/>
                </a:buClr>
                <a:buSzPts val="1800"/>
              </a:pPr>
              <a:endParaRPr lang="id-ID" sz="1800" noProof="1">
                <a:solidFill>
                  <a:srgbClr val="000000"/>
                </a:solidFill>
                <a:latin typeface="Quattrocento Sans"/>
                <a:ea typeface="Quattrocento Sans"/>
                <a:cs typeface="Quattrocento Sans"/>
                <a:sym typeface="Quattrocento Sans"/>
              </a:endParaRPr>
            </a:p>
          </p:txBody>
        </p:sp>
        <p:sp>
          <p:nvSpPr>
            <p:cNvPr id="356" name="Google Shape;356;p2"/>
            <p:cNvSpPr/>
            <p:nvPr/>
          </p:nvSpPr>
          <p:spPr>
            <a:xfrm>
              <a:off x="7611618" y="3667505"/>
              <a:ext cx="234950" cy="203200"/>
            </a:xfrm>
            <a:custGeom>
              <a:avLst/>
              <a:gdLst/>
              <a:ahLst/>
              <a:cxnLst/>
              <a:rect l="l" t="t" r="r" b="b"/>
              <a:pathLst>
                <a:path w="234950" h="203200" extrusionOk="0">
                  <a:moveTo>
                    <a:pt x="0" y="0"/>
                  </a:moveTo>
                  <a:lnTo>
                    <a:pt x="117348" y="202692"/>
                  </a:lnTo>
                  <a:lnTo>
                    <a:pt x="234696" y="0"/>
                  </a:lnTo>
                  <a:lnTo>
                    <a:pt x="0" y="0"/>
                  </a:lnTo>
                  <a:close/>
                </a:path>
              </a:pathLst>
            </a:custGeom>
            <a:noFill/>
            <a:ln w="19800" cap="flat" cmpd="sng">
              <a:solidFill>
                <a:srgbClr val="7D1200"/>
              </a:solidFill>
              <a:prstDash val="solid"/>
              <a:round/>
              <a:headEnd type="none" w="sm" len="sm"/>
              <a:tailEnd type="none" w="sm" len="sm"/>
            </a:ln>
          </p:spPr>
          <p:txBody>
            <a:bodyPr spcFirstLastPara="1" wrap="square" lIns="0" tIns="0" rIns="0" bIns="0" anchor="t" anchorCtr="0">
              <a:noAutofit/>
            </a:bodyPr>
            <a:lstStyle/>
            <a:p>
              <a:pPr>
                <a:buClr>
                  <a:schemeClr val="dk1"/>
                </a:buClr>
                <a:buSzPts val="1800"/>
              </a:pPr>
              <a:endParaRPr lang="id-ID" sz="1800" noProof="1">
                <a:solidFill>
                  <a:srgbClr val="000000"/>
                </a:solidFill>
                <a:latin typeface="Quattrocento Sans"/>
                <a:ea typeface="Quattrocento Sans"/>
                <a:cs typeface="Quattrocento Sans"/>
                <a:sym typeface="Quattrocento Sans"/>
              </a:endParaRPr>
            </a:p>
          </p:txBody>
        </p:sp>
        <p:sp>
          <p:nvSpPr>
            <p:cNvPr id="357" name="Google Shape;357;p2"/>
            <p:cNvSpPr/>
            <p:nvPr/>
          </p:nvSpPr>
          <p:spPr>
            <a:xfrm>
              <a:off x="7600950" y="4839461"/>
              <a:ext cx="234950" cy="203200"/>
            </a:xfrm>
            <a:custGeom>
              <a:avLst/>
              <a:gdLst/>
              <a:ahLst/>
              <a:cxnLst/>
              <a:rect l="l" t="t" r="r" b="b"/>
              <a:pathLst>
                <a:path w="234950" h="203200" extrusionOk="0">
                  <a:moveTo>
                    <a:pt x="234696" y="0"/>
                  </a:moveTo>
                  <a:lnTo>
                    <a:pt x="0" y="0"/>
                  </a:lnTo>
                  <a:lnTo>
                    <a:pt x="117348" y="202692"/>
                  </a:lnTo>
                  <a:lnTo>
                    <a:pt x="234696" y="0"/>
                  </a:lnTo>
                  <a:close/>
                </a:path>
              </a:pathLst>
            </a:custGeom>
            <a:solidFill>
              <a:srgbClr val="FFFFFF"/>
            </a:solidFill>
            <a:ln>
              <a:noFill/>
            </a:ln>
          </p:spPr>
          <p:txBody>
            <a:bodyPr spcFirstLastPara="1" wrap="square" lIns="0" tIns="0" rIns="0" bIns="0" anchor="t" anchorCtr="0">
              <a:noAutofit/>
            </a:bodyPr>
            <a:lstStyle/>
            <a:p>
              <a:pPr>
                <a:buClr>
                  <a:schemeClr val="dk1"/>
                </a:buClr>
                <a:buSzPts val="1800"/>
              </a:pPr>
              <a:endParaRPr lang="id-ID" sz="1800" noProof="1">
                <a:solidFill>
                  <a:srgbClr val="000000"/>
                </a:solidFill>
                <a:latin typeface="Quattrocento Sans"/>
                <a:ea typeface="Quattrocento Sans"/>
                <a:cs typeface="Quattrocento Sans"/>
                <a:sym typeface="Quattrocento Sans"/>
              </a:endParaRPr>
            </a:p>
          </p:txBody>
        </p:sp>
        <p:sp>
          <p:nvSpPr>
            <p:cNvPr id="358" name="Google Shape;358;p2"/>
            <p:cNvSpPr/>
            <p:nvPr/>
          </p:nvSpPr>
          <p:spPr>
            <a:xfrm>
              <a:off x="7600950" y="4839461"/>
              <a:ext cx="234950" cy="203200"/>
            </a:xfrm>
            <a:custGeom>
              <a:avLst/>
              <a:gdLst/>
              <a:ahLst/>
              <a:cxnLst/>
              <a:rect l="l" t="t" r="r" b="b"/>
              <a:pathLst>
                <a:path w="234950" h="203200" extrusionOk="0">
                  <a:moveTo>
                    <a:pt x="0" y="0"/>
                  </a:moveTo>
                  <a:lnTo>
                    <a:pt x="117348" y="202692"/>
                  </a:lnTo>
                  <a:lnTo>
                    <a:pt x="234696" y="0"/>
                  </a:lnTo>
                  <a:lnTo>
                    <a:pt x="0" y="0"/>
                  </a:lnTo>
                  <a:close/>
                </a:path>
              </a:pathLst>
            </a:custGeom>
            <a:noFill/>
            <a:ln w="19800" cap="flat" cmpd="sng">
              <a:solidFill>
                <a:srgbClr val="7D1200"/>
              </a:solidFill>
              <a:prstDash val="solid"/>
              <a:round/>
              <a:headEnd type="none" w="sm" len="sm"/>
              <a:tailEnd type="none" w="sm" len="sm"/>
            </a:ln>
          </p:spPr>
          <p:txBody>
            <a:bodyPr spcFirstLastPara="1" wrap="square" lIns="0" tIns="0" rIns="0" bIns="0" anchor="t" anchorCtr="0">
              <a:noAutofit/>
            </a:bodyPr>
            <a:lstStyle/>
            <a:p>
              <a:pPr>
                <a:buClr>
                  <a:schemeClr val="dk1"/>
                </a:buClr>
                <a:buSzPts val="1800"/>
              </a:pPr>
              <a:endParaRPr lang="id-ID" sz="1800" noProof="1">
                <a:solidFill>
                  <a:srgbClr val="000000"/>
                </a:solidFill>
                <a:latin typeface="Quattrocento Sans"/>
                <a:ea typeface="Quattrocento Sans"/>
                <a:cs typeface="Quattrocento Sans"/>
                <a:sym typeface="Quattrocento Sans"/>
              </a:endParaRPr>
            </a:p>
          </p:txBody>
        </p:sp>
      </p:grpSp>
      <p:sp>
        <p:nvSpPr>
          <p:cNvPr id="359" name="Google Shape;359;p2"/>
          <p:cNvSpPr txBox="1"/>
          <p:nvPr/>
        </p:nvSpPr>
        <p:spPr>
          <a:xfrm>
            <a:off x="5571272" y="1035891"/>
            <a:ext cx="5384342" cy="381839"/>
          </a:xfrm>
          <a:prstGeom prst="rect">
            <a:avLst/>
          </a:prstGeom>
          <a:noFill/>
          <a:ln>
            <a:noFill/>
          </a:ln>
        </p:spPr>
        <p:txBody>
          <a:bodyPr spcFirstLastPara="1" wrap="square" lIns="0" tIns="48886" rIns="0" bIns="0" anchor="t" anchorCtr="0">
            <a:spAutoFit/>
          </a:bodyPr>
          <a:lstStyle/>
          <a:p>
            <a:pPr marL="60972" marR="5081" indent="-48905">
              <a:lnSpc>
                <a:spcPct val="107500"/>
              </a:lnSpc>
              <a:buClr>
                <a:srgbClr val="006633"/>
              </a:buClr>
              <a:buSzPts val="2000"/>
            </a:pPr>
            <a:r>
              <a:rPr lang="id-ID" sz="2000" b="1" i="1" noProof="1">
                <a:solidFill>
                  <a:srgbClr val="C45824"/>
                </a:solidFill>
                <a:latin typeface="Calibri"/>
                <a:ea typeface="Calibri"/>
                <a:cs typeface="Calibri"/>
                <a:sym typeface="Calibri"/>
              </a:rPr>
              <a:t>	Evidence-based Policy</a:t>
            </a:r>
            <a:r>
              <a:rPr lang="id-ID" sz="2000" b="1" noProof="1">
                <a:solidFill>
                  <a:srgbClr val="C45824"/>
                </a:solidFill>
                <a:latin typeface="Calibri"/>
                <a:ea typeface="Calibri"/>
                <a:cs typeface="Calibri"/>
                <a:sym typeface="Calibri"/>
              </a:rPr>
              <a:t> dalam Siklus Pembangunan</a:t>
            </a:r>
            <a:endParaRPr lang="id-ID" sz="2000" noProof="1">
              <a:solidFill>
                <a:srgbClr val="C45824"/>
              </a:solidFill>
              <a:latin typeface="Calibri"/>
              <a:ea typeface="Calibri"/>
              <a:cs typeface="Calibri"/>
              <a:sym typeface="Calibri"/>
            </a:endParaRPr>
          </a:p>
        </p:txBody>
      </p:sp>
      <p:sp>
        <p:nvSpPr>
          <p:cNvPr id="3" name="Title 1">
            <a:extLst>
              <a:ext uri="{FF2B5EF4-FFF2-40B4-BE49-F238E27FC236}">
                <a16:creationId xmlns:a16="http://schemas.microsoft.com/office/drawing/2014/main" id="{CFDD2994-A4A0-B78B-AAA9-7F4A5C6DC9BC}"/>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600" b="1" noProof="1">
                <a:solidFill>
                  <a:srgbClr val="F89039"/>
                </a:solidFill>
              </a:rPr>
              <a:t>URGENSI STATISTIK</a:t>
            </a:r>
            <a:r>
              <a:rPr lang="id-ID" sz="3600" b="1" noProof="1">
                <a:solidFill>
                  <a:srgbClr val="9A0501"/>
                </a:solidFill>
              </a:rPr>
              <a:t> </a:t>
            </a:r>
            <a:r>
              <a:rPr lang="id-ID" sz="3600" noProof="1">
                <a:solidFill>
                  <a:srgbClr val="000000"/>
                </a:solidFill>
              </a:rPr>
              <a:t>DALAM PEMBANGUNAN</a:t>
            </a:r>
            <a:endParaRPr lang="id-ID" sz="3600" baseline="-25000" noProof="1">
              <a:solidFill>
                <a:srgbClr val="000000"/>
              </a:solidFill>
            </a:endParaRPr>
          </a:p>
        </p:txBody>
      </p:sp>
      <p:sp>
        <p:nvSpPr>
          <p:cNvPr id="4" name="Rectangle: Rounded Corners 50">
            <a:extLst>
              <a:ext uri="{FF2B5EF4-FFF2-40B4-BE49-F238E27FC236}">
                <a16:creationId xmlns:a16="http://schemas.microsoft.com/office/drawing/2014/main" id="{F4571E08-A09D-EE12-4F1A-72BF25AC667C}"/>
              </a:ext>
            </a:extLst>
          </p:cNvPr>
          <p:cNvSpPr/>
          <p:nvPr/>
        </p:nvSpPr>
        <p:spPr>
          <a:xfrm>
            <a:off x="909068" y="2236511"/>
            <a:ext cx="3918116" cy="2720480"/>
          </a:xfrm>
          <a:prstGeom prst="roundRect">
            <a:avLst>
              <a:gd name="adj" fmla="val 0"/>
            </a:avLst>
          </a:prstGeom>
          <a:pattFill prst="dotGrid">
            <a:fgClr>
              <a:srgbClr val="44546A">
                <a:lumMod val="20000"/>
                <a:lumOff val="80000"/>
              </a:srgbClr>
            </a:fgClr>
            <a:bgClr>
              <a:sysClr val="window" lastClr="FFFFFF"/>
            </a:bgClr>
          </a:pattFill>
          <a:ln w="12700" cap="flat" cmpd="sng" algn="ctr">
            <a:noFill/>
            <a:prstDash val="solid"/>
            <a:miter lim="800000"/>
          </a:ln>
          <a:effectLst/>
        </p:spPr>
        <p:txBody>
          <a:bodyPr rtlCol="0" anchor="ctr"/>
          <a:lstStyle/>
          <a:p>
            <a:pPr algn="ctr" defTabSz="914583"/>
            <a:endParaRPr lang="id-ID" sz="1798" kern="0" noProof="1">
              <a:solidFill>
                <a:prstClr val="white"/>
              </a:solidFill>
            </a:endParaRPr>
          </a:p>
        </p:txBody>
      </p:sp>
      <p:pic>
        <p:nvPicPr>
          <p:cNvPr id="5" name="Picture 4" descr="A light bulb with rays of light shining through&#10;&#10;AI-generated content may be incorrect.">
            <a:extLst>
              <a:ext uri="{FF2B5EF4-FFF2-40B4-BE49-F238E27FC236}">
                <a16:creationId xmlns:a16="http://schemas.microsoft.com/office/drawing/2014/main" id="{CEBB59A7-6C81-86AC-7B7F-339364F13896}"/>
              </a:ext>
            </a:extLst>
          </p:cNvPr>
          <p:cNvPicPr>
            <a:picLocks noChangeAspect="1"/>
          </p:cNvPicPr>
          <p:nvPr/>
        </p:nvPicPr>
        <p:blipFill>
          <a:blip r:embed="rId7"/>
          <a:stretch>
            <a:fillRect/>
          </a:stretch>
        </p:blipFill>
        <p:spPr>
          <a:xfrm>
            <a:off x="614386" y="2015073"/>
            <a:ext cx="705259" cy="705259"/>
          </a:xfrm>
          <a:prstGeom prst="rect">
            <a:avLst/>
          </a:prstGeom>
        </p:spPr>
      </p:pic>
      <p:sp>
        <p:nvSpPr>
          <p:cNvPr id="6" name="TextBox 5">
            <a:extLst>
              <a:ext uri="{FF2B5EF4-FFF2-40B4-BE49-F238E27FC236}">
                <a16:creationId xmlns:a16="http://schemas.microsoft.com/office/drawing/2014/main" id="{3A51CAFE-8F73-9E6A-D29E-968D13146F6A}"/>
              </a:ext>
            </a:extLst>
          </p:cNvPr>
          <p:cNvSpPr txBox="1"/>
          <p:nvPr/>
        </p:nvSpPr>
        <p:spPr>
          <a:xfrm>
            <a:off x="1087213" y="2619180"/>
            <a:ext cx="3481638" cy="707886"/>
          </a:xfrm>
          <a:prstGeom prst="rect">
            <a:avLst/>
          </a:prstGeom>
          <a:noFill/>
        </p:spPr>
        <p:txBody>
          <a:bodyPr wrap="square">
            <a:spAutoFit/>
          </a:bodyPr>
          <a:lstStyle/>
          <a:p>
            <a:pPr>
              <a:spcAft>
                <a:spcPts val="600"/>
              </a:spcAft>
              <a:buClr>
                <a:schemeClr val="dk1"/>
              </a:buClr>
              <a:buSzPct val="130000"/>
            </a:pPr>
            <a:r>
              <a:rPr lang="id-ID" sz="2000" b="1" i="1" noProof="1">
                <a:latin typeface="Aptos" panose="020B0004020202020204" pitchFamily="34" charset="0"/>
                <a:ea typeface="Montserrat"/>
                <a:cs typeface="Montserrat"/>
                <a:sym typeface="Montserrat"/>
              </a:rPr>
              <a:t>Better Data, Better Insights, and Better Decision.</a:t>
            </a:r>
          </a:p>
        </p:txBody>
      </p:sp>
      <p:sp>
        <p:nvSpPr>
          <p:cNvPr id="7" name="TextBox 6">
            <a:extLst>
              <a:ext uri="{FF2B5EF4-FFF2-40B4-BE49-F238E27FC236}">
                <a16:creationId xmlns:a16="http://schemas.microsoft.com/office/drawing/2014/main" id="{EB8CCF5F-9FF2-69FB-BF5F-1423D46377D4}"/>
              </a:ext>
            </a:extLst>
          </p:cNvPr>
          <p:cNvSpPr txBox="1"/>
          <p:nvPr/>
        </p:nvSpPr>
        <p:spPr>
          <a:xfrm>
            <a:off x="1087213" y="3736411"/>
            <a:ext cx="2073173" cy="954107"/>
          </a:xfrm>
          <a:prstGeom prst="rect">
            <a:avLst/>
          </a:prstGeom>
          <a:noFill/>
        </p:spPr>
        <p:txBody>
          <a:bodyPr wrap="square">
            <a:spAutoFit/>
          </a:bodyPr>
          <a:lstStyle/>
          <a:p>
            <a:pPr>
              <a:spcAft>
                <a:spcPts val="600"/>
              </a:spcAft>
              <a:buClr>
                <a:schemeClr val="dk1"/>
              </a:buClr>
              <a:buSzPct val="130000"/>
            </a:pPr>
            <a:r>
              <a:rPr lang="id-ID" sz="1400" noProof="1">
                <a:latin typeface="Aptos" panose="020B0004020202020204" pitchFamily="34" charset="0"/>
                <a:ea typeface="Montserrat"/>
                <a:cs typeface="Montserrat"/>
                <a:sym typeface="Montserrat"/>
              </a:rPr>
              <a:t>Membangun itu mahal, tetapi membangun tanpa data dan statistik akan jauh lebih mahal.</a:t>
            </a:r>
          </a:p>
        </p:txBody>
      </p:sp>
      <p:sp>
        <p:nvSpPr>
          <p:cNvPr id="8" name="Google Shape;338;p2">
            <a:extLst>
              <a:ext uri="{FF2B5EF4-FFF2-40B4-BE49-F238E27FC236}">
                <a16:creationId xmlns:a16="http://schemas.microsoft.com/office/drawing/2014/main" id="{A7AAF8D4-52EA-8CDD-AFB7-E66C2115DD1C}"/>
              </a:ext>
            </a:extLst>
          </p:cNvPr>
          <p:cNvSpPr txBox="1"/>
          <p:nvPr/>
        </p:nvSpPr>
        <p:spPr>
          <a:xfrm>
            <a:off x="7194074" y="2268580"/>
            <a:ext cx="3867587" cy="382790"/>
          </a:xfrm>
          <a:prstGeom prst="rect">
            <a:avLst/>
          </a:prstGeom>
          <a:noFill/>
          <a:ln>
            <a:noFill/>
          </a:ln>
        </p:spPr>
        <p:txBody>
          <a:bodyPr spcFirstLastPara="1" wrap="square" lIns="0" tIns="13328" rIns="0" bIns="0" anchor="t" anchorCtr="0">
            <a:spAutoFit/>
          </a:bodyPr>
          <a:lstStyle/>
          <a:p>
            <a:pPr marL="12703" marR="5081">
              <a:buClr>
                <a:srgbClr val="000000"/>
              </a:buClr>
              <a:buSzPts val="1400"/>
            </a:pPr>
            <a:r>
              <a:rPr lang="id-ID" sz="1200" i="1" noProof="1">
                <a:latin typeface="Aptos" panose="020B0004020202020204" pitchFamily="34" charset="0"/>
                <a:ea typeface="Calibri"/>
                <a:cs typeface="Calibri"/>
                <a:sym typeface="Calibri"/>
              </a:rPr>
              <a:t>Sebagai dasar informasi dalam penyusunan rencana kebijakan pembangunan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4F97C-78E0-7B75-6B4F-B1F5642B70D9}"/>
            </a:ext>
          </a:extLst>
        </p:cNvPr>
        <p:cNvGrpSpPr/>
        <p:nvPr/>
      </p:nvGrpSpPr>
      <p:grpSpPr>
        <a:xfrm>
          <a:off x="0" y="0"/>
          <a:ext cx="0" cy="0"/>
          <a:chOff x="0" y="0"/>
          <a:chExt cx="0" cy="0"/>
        </a:xfrm>
      </p:grpSpPr>
      <p:sp>
        <p:nvSpPr>
          <p:cNvPr id="29" name="Rectangle: Rounded Corners 50">
            <a:extLst>
              <a:ext uri="{FF2B5EF4-FFF2-40B4-BE49-F238E27FC236}">
                <a16:creationId xmlns:a16="http://schemas.microsoft.com/office/drawing/2014/main" id="{DA431AAD-5475-2198-87EB-295AE5B3BBED}"/>
              </a:ext>
            </a:extLst>
          </p:cNvPr>
          <p:cNvSpPr/>
          <p:nvPr/>
        </p:nvSpPr>
        <p:spPr>
          <a:xfrm>
            <a:off x="581955" y="4587264"/>
            <a:ext cx="4221622" cy="1709983"/>
          </a:xfrm>
          <a:prstGeom prst="roundRect">
            <a:avLst>
              <a:gd name="adj" fmla="val 0"/>
            </a:avLst>
          </a:prstGeom>
          <a:pattFill prst="dotGrid">
            <a:fgClr>
              <a:srgbClr val="44546A">
                <a:lumMod val="20000"/>
                <a:lumOff val="80000"/>
              </a:srgbClr>
            </a:fgClr>
            <a:bgClr>
              <a:sysClr val="window" lastClr="FFFFFF"/>
            </a:bgClr>
          </a:pattFill>
          <a:ln w="12700" cap="flat" cmpd="sng" algn="ctr">
            <a:noFill/>
            <a:prstDash val="solid"/>
            <a:miter lim="800000"/>
          </a:ln>
          <a:effectLst/>
        </p:spPr>
        <p:txBody>
          <a:bodyPr rtlCol="0" anchor="ctr"/>
          <a:lstStyle/>
          <a:p>
            <a:pPr algn="ctr" defTabSz="914583"/>
            <a:endParaRPr lang="id-ID" sz="1798" kern="0" noProof="1">
              <a:solidFill>
                <a:prstClr val="white"/>
              </a:solidFill>
            </a:endParaRPr>
          </a:p>
        </p:txBody>
      </p:sp>
      <p:sp>
        <p:nvSpPr>
          <p:cNvPr id="28" name="Rectangle: Rounded Corners 50">
            <a:extLst>
              <a:ext uri="{FF2B5EF4-FFF2-40B4-BE49-F238E27FC236}">
                <a16:creationId xmlns:a16="http://schemas.microsoft.com/office/drawing/2014/main" id="{916CF7D0-A2A8-662A-CA30-F818BC5A28ED}"/>
              </a:ext>
            </a:extLst>
          </p:cNvPr>
          <p:cNvSpPr/>
          <p:nvPr/>
        </p:nvSpPr>
        <p:spPr>
          <a:xfrm>
            <a:off x="593968" y="1397753"/>
            <a:ext cx="4221622" cy="1937161"/>
          </a:xfrm>
          <a:prstGeom prst="roundRect">
            <a:avLst>
              <a:gd name="adj" fmla="val 0"/>
            </a:avLst>
          </a:prstGeom>
          <a:pattFill prst="dotGrid">
            <a:fgClr>
              <a:srgbClr val="44546A">
                <a:lumMod val="20000"/>
                <a:lumOff val="80000"/>
              </a:srgbClr>
            </a:fgClr>
            <a:bgClr>
              <a:sysClr val="window" lastClr="FFFFFF"/>
            </a:bgClr>
          </a:pattFill>
          <a:ln w="12700" cap="flat" cmpd="sng" algn="ctr">
            <a:noFill/>
            <a:prstDash val="solid"/>
            <a:miter lim="800000"/>
          </a:ln>
          <a:effectLst/>
        </p:spPr>
        <p:txBody>
          <a:bodyPr rtlCol="0" anchor="ctr"/>
          <a:lstStyle/>
          <a:p>
            <a:pPr algn="ctr" defTabSz="914583"/>
            <a:endParaRPr lang="id-ID" sz="1798" kern="0" noProof="1">
              <a:solidFill>
                <a:prstClr val="white"/>
              </a:solidFill>
            </a:endParaRPr>
          </a:p>
        </p:txBody>
      </p:sp>
      <p:sp>
        <p:nvSpPr>
          <p:cNvPr id="3" name="Title 1">
            <a:extLst>
              <a:ext uri="{FF2B5EF4-FFF2-40B4-BE49-F238E27FC236}">
                <a16:creationId xmlns:a16="http://schemas.microsoft.com/office/drawing/2014/main" id="{13DCFC2F-EDAB-74CE-20C4-084765EEBCD5}"/>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600" b="1" noProof="1">
                <a:solidFill>
                  <a:srgbClr val="F89039"/>
                </a:solidFill>
              </a:rPr>
              <a:t>PENGERTIAN</a:t>
            </a:r>
            <a:r>
              <a:rPr lang="id-ID" sz="3600" b="1" noProof="1">
                <a:solidFill>
                  <a:srgbClr val="9A0501"/>
                </a:solidFill>
              </a:rPr>
              <a:t> </a:t>
            </a:r>
            <a:r>
              <a:rPr lang="id-ID" sz="3600" noProof="1">
                <a:solidFill>
                  <a:srgbClr val="000000"/>
                </a:solidFill>
              </a:rPr>
              <a:t>DATA DAN STATISTIK</a:t>
            </a:r>
            <a:endParaRPr lang="id-ID" sz="3600" baseline="-25000" noProof="1">
              <a:solidFill>
                <a:srgbClr val="000000"/>
              </a:solidFill>
            </a:endParaRPr>
          </a:p>
        </p:txBody>
      </p:sp>
      <p:sp>
        <p:nvSpPr>
          <p:cNvPr id="55" name="Google Shape;245;p4">
            <a:extLst>
              <a:ext uri="{FF2B5EF4-FFF2-40B4-BE49-F238E27FC236}">
                <a16:creationId xmlns:a16="http://schemas.microsoft.com/office/drawing/2014/main" id="{AA63731F-F528-38BD-9763-053914643D86}"/>
              </a:ext>
            </a:extLst>
          </p:cNvPr>
          <p:cNvSpPr txBox="1"/>
          <p:nvPr/>
        </p:nvSpPr>
        <p:spPr>
          <a:xfrm>
            <a:off x="158056" y="9714245"/>
            <a:ext cx="548438" cy="358771"/>
          </a:xfrm>
          <a:prstGeom prst="rect">
            <a:avLst/>
          </a:prstGeom>
          <a:noFill/>
          <a:ln>
            <a:noFill/>
          </a:ln>
        </p:spPr>
        <p:txBody>
          <a:bodyPr spcFirstLastPara="1" wrap="square" lIns="0" tIns="0" rIns="0" bIns="0" anchor="t" anchorCtr="0">
            <a:spAutoFit/>
          </a:bodyPr>
          <a:lstStyle/>
          <a:p>
            <a:pPr algn="r">
              <a:lnSpc>
                <a:spcPct val="110500"/>
              </a:lnSpc>
              <a:buClr>
                <a:schemeClr val="lt1"/>
              </a:buClr>
              <a:buSzPts val="2000"/>
            </a:pPr>
            <a:r>
              <a:rPr lang="id-ID" b="1" noProof="1">
                <a:solidFill>
                  <a:schemeClr val="lt1"/>
                </a:solidFill>
                <a:latin typeface="Montserrat"/>
                <a:ea typeface="Montserrat"/>
                <a:cs typeface="Montserrat"/>
                <a:sym typeface="Montserrat"/>
              </a:rPr>
              <a:t>4</a:t>
            </a:r>
            <a:endParaRPr lang="id-ID" noProof="1">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632A4FC4-FCEB-4B5A-4FCE-DF926CF763FE}"/>
              </a:ext>
            </a:extLst>
          </p:cNvPr>
          <p:cNvSpPr>
            <a:spLocks noGrp="1"/>
          </p:cNvSpPr>
          <p:nvPr>
            <p:ph type="sldNum" sz="quarter" idx="12"/>
          </p:nvPr>
        </p:nvSpPr>
        <p:spPr/>
        <p:txBody>
          <a:bodyPr/>
          <a:lstStyle/>
          <a:p>
            <a:pPr>
              <a:defRPr/>
            </a:pPr>
            <a:fld id="{A88EA908-BA59-4183-8648-53219FC00D5C}" type="slidenum">
              <a:rPr lang="id-ID" b="1" noProof="1" smtClean="0"/>
              <a:pPr>
                <a:defRPr/>
              </a:pPr>
              <a:t>11</a:t>
            </a:fld>
            <a:endParaRPr lang="id-ID" b="1" noProof="1"/>
          </a:p>
        </p:txBody>
      </p:sp>
      <p:pic>
        <p:nvPicPr>
          <p:cNvPr id="8" name="Google Shape;185;p5">
            <a:extLst>
              <a:ext uri="{FF2B5EF4-FFF2-40B4-BE49-F238E27FC236}">
                <a16:creationId xmlns:a16="http://schemas.microsoft.com/office/drawing/2014/main" id="{846A0879-EAB0-29E8-67E1-55C0344A62A3}"/>
              </a:ext>
            </a:extLst>
          </p:cNvPr>
          <p:cNvPicPr preferRelativeResize="0"/>
          <p:nvPr/>
        </p:nvPicPr>
        <p:blipFill rotWithShape="1">
          <a:blip r:embed="rId2">
            <a:alphaModFix/>
          </a:blip>
          <a:srcRect/>
          <a:stretch/>
        </p:blipFill>
        <p:spPr>
          <a:xfrm>
            <a:off x="5327147" y="1337429"/>
            <a:ext cx="6483254" cy="2249312"/>
          </a:xfrm>
          <a:prstGeom prst="rect">
            <a:avLst/>
          </a:prstGeom>
          <a:noFill/>
          <a:ln>
            <a:noFill/>
          </a:ln>
        </p:spPr>
      </p:pic>
      <p:sp>
        <p:nvSpPr>
          <p:cNvPr id="9" name="Google Shape;749;p7">
            <a:extLst>
              <a:ext uri="{FF2B5EF4-FFF2-40B4-BE49-F238E27FC236}">
                <a16:creationId xmlns:a16="http://schemas.microsoft.com/office/drawing/2014/main" id="{8CF28F23-BAAA-BF42-B25E-AD69FF07093A}"/>
              </a:ext>
            </a:extLst>
          </p:cNvPr>
          <p:cNvSpPr/>
          <p:nvPr/>
        </p:nvSpPr>
        <p:spPr>
          <a:xfrm>
            <a:off x="958204" y="1200786"/>
            <a:ext cx="1900780" cy="358771"/>
          </a:xfrm>
          <a:prstGeom prst="roundRect">
            <a:avLst>
              <a:gd name="adj" fmla="val 50000"/>
            </a:avLst>
          </a:prstGeom>
          <a:solidFill>
            <a:srgbClr val="C45824"/>
          </a:solidFill>
          <a:ln>
            <a:noFill/>
          </a:ln>
        </p:spPr>
        <p:txBody>
          <a:bodyPr spcFirstLastPara="1" wrap="square" lIns="91446" tIns="45711" rIns="91446" bIns="45711" anchor="ctr" anchorCtr="0">
            <a:noAutofit/>
          </a:bodyPr>
          <a:lstStyle/>
          <a:p>
            <a:pPr algn="ctr"/>
            <a:r>
              <a:rPr lang="id-ID" sz="1600" b="1" noProof="1">
                <a:solidFill>
                  <a:schemeClr val="bg1"/>
                </a:solidFill>
                <a:latin typeface="Aptos" panose="020B0004020202020204" pitchFamily="34" charset="0"/>
                <a:ea typeface="Calibri"/>
                <a:cs typeface="Calibri"/>
                <a:sym typeface="Calibri"/>
              </a:rPr>
              <a:t>DATA</a:t>
            </a:r>
          </a:p>
        </p:txBody>
      </p:sp>
      <p:pic>
        <p:nvPicPr>
          <p:cNvPr id="14" name="Picture 13">
            <a:extLst>
              <a:ext uri="{FF2B5EF4-FFF2-40B4-BE49-F238E27FC236}">
                <a16:creationId xmlns:a16="http://schemas.microsoft.com/office/drawing/2014/main" id="{2581A436-BF04-8812-2997-053DD26BAADC}"/>
              </a:ext>
            </a:extLst>
          </p:cNvPr>
          <p:cNvPicPr>
            <a:picLocks noChangeAspect="1"/>
          </p:cNvPicPr>
          <p:nvPr/>
        </p:nvPicPr>
        <p:blipFill>
          <a:blip r:embed="rId3"/>
          <a:stretch>
            <a:fillRect/>
          </a:stretch>
        </p:blipFill>
        <p:spPr>
          <a:xfrm>
            <a:off x="373810" y="2557159"/>
            <a:ext cx="720223" cy="720223"/>
          </a:xfrm>
          <a:prstGeom prst="rect">
            <a:avLst/>
          </a:prstGeom>
        </p:spPr>
      </p:pic>
      <p:sp>
        <p:nvSpPr>
          <p:cNvPr id="15" name="TextBox 14">
            <a:extLst>
              <a:ext uri="{FF2B5EF4-FFF2-40B4-BE49-F238E27FC236}">
                <a16:creationId xmlns:a16="http://schemas.microsoft.com/office/drawing/2014/main" id="{6409E533-E90F-1B6F-227D-7A23EA4644A5}"/>
              </a:ext>
            </a:extLst>
          </p:cNvPr>
          <p:cNvSpPr txBox="1"/>
          <p:nvPr/>
        </p:nvSpPr>
        <p:spPr>
          <a:xfrm>
            <a:off x="1094035" y="1692644"/>
            <a:ext cx="3591009" cy="1538883"/>
          </a:xfrm>
          <a:prstGeom prst="rect">
            <a:avLst/>
          </a:prstGeom>
          <a:noFill/>
        </p:spPr>
        <p:txBody>
          <a:bodyPr wrap="square">
            <a:spAutoFit/>
          </a:bodyPr>
          <a:lstStyle/>
          <a:p>
            <a:pPr marL="285750" indent="-285750">
              <a:spcAft>
                <a:spcPts val="600"/>
              </a:spcAft>
              <a:buClr>
                <a:schemeClr val="dk1"/>
              </a:buClr>
              <a:buSzPct val="130000"/>
              <a:buBlip>
                <a:blip r:embed="rId4"/>
              </a:buBlip>
            </a:pPr>
            <a:r>
              <a:rPr lang="id-ID" sz="1400" b="1" noProof="1">
                <a:latin typeface="Aptos" panose="020B0004020202020204" pitchFamily="34" charset="0"/>
                <a:sym typeface="Montserrat"/>
              </a:rPr>
              <a:t>Informasi mentah dari individu (obyek) yang dicatat atau diobservasi dan belum diolah.</a:t>
            </a:r>
          </a:p>
          <a:p>
            <a:pPr marL="285750" indent="-285750">
              <a:spcAft>
                <a:spcPts val="600"/>
              </a:spcAft>
              <a:buClr>
                <a:schemeClr val="dk1"/>
              </a:buClr>
              <a:buSzPct val="130000"/>
              <a:buBlip>
                <a:blip r:embed="rId4"/>
              </a:buBlip>
            </a:pPr>
            <a:r>
              <a:rPr lang="id-ID" sz="1400" noProof="1">
                <a:latin typeface="Aptos" panose="020B0004020202020204" pitchFamily="34" charset="0"/>
                <a:sym typeface="Montserrat"/>
              </a:rPr>
              <a:t>Hanya memberikan informasi individu.</a:t>
            </a:r>
          </a:p>
          <a:p>
            <a:pPr marL="285750" indent="-285750">
              <a:spcAft>
                <a:spcPts val="600"/>
              </a:spcAft>
              <a:buClr>
                <a:schemeClr val="dk1"/>
              </a:buClr>
              <a:buSzPct val="130000"/>
              <a:buBlip>
                <a:blip r:embed="rId4"/>
              </a:buBlip>
            </a:pPr>
            <a:r>
              <a:rPr lang="id-ID" sz="1400" noProof="1">
                <a:latin typeface="Aptos" panose="020B0004020202020204" pitchFamily="34" charset="0"/>
                <a:sym typeface="Montserrat"/>
              </a:rPr>
              <a:t>Tidak dapat memberi gambaran umum tentang himpunan data.</a:t>
            </a:r>
          </a:p>
        </p:txBody>
      </p:sp>
      <p:cxnSp>
        <p:nvCxnSpPr>
          <p:cNvPr id="16" name="Straight Connector 15">
            <a:extLst>
              <a:ext uri="{FF2B5EF4-FFF2-40B4-BE49-F238E27FC236}">
                <a16:creationId xmlns:a16="http://schemas.microsoft.com/office/drawing/2014/main" id="{FA7CB1D2-0681-8A71-F215-BC4CC930475D}"/>
              </a:ext>
            </a:extLst>
          </p:cNvPr>
          <p:cNvCxnSpPr>
            <a:cxnSpLocks/>
          </p:cNvCxnSpPr>
          <p:nvPr/>
        </p:nvCxnSpPr>
        <p:spPr>
          <a:xfrm>
            <a:off x="7232515" y="4223786"/>
            <a:ext cx="4545330" cy="0"/>
          </a:xfrm>
          <a:prstGeom prst="line">
            <a:avLst/>
          </a:prstGeom>
          <a:ln>
            <a:solidFill>
              <a:srgbClr val="C45824"/>
            </a:solidFill>
            <a:prstDash val="solid"/>
          </a:ln>
        </p:spPr>
        <p:style>
          <a:lnRef idx="1">
            <a:schemeClr val="accent1"/>
          </a:lnRef>
          <a:fillRef idx="0">
            <a:schemeClr val="accent1"/>
          </a:fillRef>
          <a:effectRef idx="0">
            <a:schemeClr val="accent1"/>
          </a:effectRef>
          <a:fontRef idx="minor">
            <a:schemeClr val="tx1"/>
          </a:fontRef>
        </p:style>
      </p:cxnSp>
      <p:sp>
        <p:nvSpPr>
          <p:cNvPr id="21" name="Google Shape;749;p7">
            <a:extLst>
              <a:ext uri="{FF2B5EF4-FFF2-40B4-BE49-F238E27FC236}">
                <a16:creationId xmlns:a16="http://schemas.microsoft.com/office/drawing/2014/main" id="{E1C814E7-182B-C7DC-5252-47D827BEAB2E}"/>
              </a:ext>
            </a:extLst>
          </p:cNvPr>
          <p:cNvSpPr/>
          <p:nvPr/>
        </p:nvSpPr>
        <p:spPr>
          <a:xfrm>
            <a:off x="946590" y="4390240"/>
            <a:ext cx="1900780" cy="358771"/>
          </a:xfrm>
          <a:prstGeom prst="roundRect">
            <a:avLst>
              <a:gd name="adj" fmla="val 50000"/>
            </a:avLst>
          </a:prstGeom>
          <a:solidFill>
            <a:srgbClr val="C45824"/>
          </a:solidFill>
          <a:ln>
            <a:noFill/>
          </a:ln>
        </p:spPr>
        <p:txBody>
          <a:bodyPr spcFirstLastPara="1" wrap="square" lIns="91446" tIns="45711" rIns="91446" bIns="45711" anchor="ctr" anchorCtr="0">
            <a:noAutofit/>
          </a:bodyPr>
          <a:lstStyle/>
          <a:p>
            <a:pPr algn="ctr"/>
            <a:r>
              <a:rPr lang="id-ID" sz="1600" b="1" noProof="1">
                <a:solidFill>
                  <a:schemeClr val="bg1"/>
                </a:solidFill>
                <a:latin typeface="Aptos" panose="020B0004020202020204" pitchFamily="34" charset="0"/>
                <a:ea typeface="Calibri"/>
                <a:cs typeface="Calibri"/>
                <a:sym typeface="Calibri"/>
              </a:rPr>
              <a:t>STATISTIK</a:t>
            </a:r>
          </a:p>
        </p:txBody>
      </p:sp>
      <p:sp>
        <p:nvSpPr>
          <p:cNvPr id="23" name="TextBox 22">
            <a:extLst>
              <a:ext uri="{FF2B5EF4-FFF2-40B4-BE49-F238E27FC236}">
                <a16:creationId xmlns:a16="http://schemas.microsoft.com/office/drawing/2014/main" id="{5DFCDC9F-C46A-E67B-0E16-969FF07B40FD}"/>
              </a:ext>
            </a:extLst>
          </p:cNvPr>
          <p:cNvSpPr txBox="1"/>
          <p:nvPr/>
        </p:nvSpPr>
        <p:spPr>
          <a:xfrm>
            <a:off x="1094034" y="4882098"/>
            <a:ext cx="3591010" cy="1323439"/>
          </a:xfrm>
          <a:prstGeom prst="rect">
            <a:avLst/>
          </a:prstGeom>
          <a:noFill/>
        </p:spPr>
        <p:txBody>
          <a:bodyPr wrap="square">
            <a:spAutoFit/>
          </a:bodyPr>
          <a:lstStyle/>
          <a:p>
            <a:pPr marL="285750" indent="-285750">
              <a:spcAft>
                <a:spcPts val="600"/>
              </a:spcAft>
              <a:buClr>
                <a:schemeClr val="dk1"/>
              </a:buClr>
              <a:buSzPct val="130000"/>
              <a:buBlip>
                <a:blip r:embed="rId4"/>
              </a:buBlip>
            </a:pPr>
            <a:r>
              <a:rPr lang="id-ID" sz="1400" b="1" noProof="1">
                <a:latin typeface="Aptos" panose="020B0004020202020204" pitchFamily="34" charset="0"/>
                <a:sym typeface="Montserrat"/>
              </a:rPr>
              <a:t>Hasil pengolahan data berbentuk nilai, tabel, atau grafik.</a:t>
            </a:r>
          </a:p>
          <a:p>
            <a:pPr marL="285750" indent="-285750">
              <a:spcAft>
                <a:spcPts val="600"/>
              </a:spcAft>
              <a:buClr>
                <a:schemeClr val="dk1"/>
              </a:buClr>
              <a:buSzPct val="130000"/>
              <a:buBlip>
                <a:blip r:embed="rId4"/>
              </a:buBlip>
            </a:pPr>
            <a:r>
              <a:rPr lang="id-ID" sz="1400" noProof="1">
                <a:latin typeface="Aptos" panose="020B0004020202020204" pitchFamily="34" charset="0"/>
                <a:sym typeface="Montserrat"/>
              </a:rPr>
              <a:t>Lebih mudah diinterpretasikan.</a:t>
            </a:r>
          </a:p>
          <a:p>
            <a:pPr marL="285750" indent="-285750">
              <a:spcAft>
                <a:spcPts val="600"/>
              </a:spcAft>
              <a:buClr>
                <a:schemeClr val="dk1"/>
              </a:buClr>
              <a:buSzPct val="130000"/>
              <a:buBlip>
                <a:blip r:embed="rId4"/>
              </a:buBlip>
            </a:pPr>
            <a:r>
              <a:rPr lang="id-ID" sz="1400" noProof="1">
                <a:latin typeface="Aptos" panose="020B0004020202020204" pitchFamily="34" charset="0"/>
                <a:sym typeface="Montserrat"/>
              </a:rPr>
              <a:t>Dapat memberikan gambaran umum tentang himpunan data.</a:t>
            </a:r>
          </a:p>
        </p:txBody>
      </p:sp>
      <p:pic>
        <p:nvPicPr>
          <p:cNvPr id="25" name="Picture 24" descr="A colorful pie chart and bar graph&#10;&#10;AI-generated content may be incorrect.">
            <a:extLst>
              <a:ext uri="{FF2B5EF4-FFF2-40B4-BE49-F238E27FC236}">
                <a16:creationId xmlns:a16="http://schemas.microsoft.com/office/drawing/2014/main" id="{D1D25430-CB13-6B50-76CA-F40ECB6CBD33}"/>
              </a:ext>
            </a:extLst>
          </p:cNvPr>
          <p:cNvPicPr>
            <a:picLocks noChangeAspect="1"/>
          </p:cNvPicPr>
          <p:nvPr/>
        </p:nvPicPr>
        <p:blipFill>
          <a:blip r:embed="rId5"/>
          <a:stretch>
            <a:fillRect/>
          </a:stretch>
        </p:blipFill>
        <p:spPr>
          <a:xfrm>
            <a:off x="407370" y="5495524"/>
            <a:ext cx="686663" cy="686663"/>
          </a:xfrm>
          <a:prstGeom prst="rect">
            <a:avLst/>
          </a:prstGeom>
        </p:spPr>
      </p:pic>
      <p:pic>
        <p:nvPicPr>
          <p:cNvPr id="26" name="Google Shape;197;p6">
            <a:extLst>
              <a:ext uri="{FF2B5EF4-FFF2-40B4-BE49-F238E27FC236}">
                <a16:creationId xmlns:a16="http://schemas.microsoft.com/office/drawing/2014/main" id="{9B341741-2824-3F6A-AE23-48B263820692}"/>
              </a:ext>
            </a:extLst>
          </p:cNvPr>
          <p:cNvPicPr preferRelativeResize="0"/>
          <p:nvPr/>
        </p:nvPicPr>
        <p:blipFill rotWithShape="1">
          <a:blip r:embed="rId6">
            <a:alphaModFix/>
          </a:blip>
          <a:srcRect/>
          <a:stretch/>
        </p:blipFill>
        <p:spPr>
          <a:xfrm>
            <a:off x="5327147" y="4377109"/>
            <a:ext cx="3810737" cy="1968827"/>
          </a:xfrm>
          <a:prstGeom prst="rect">
            <a:avLst/>
          </a:prstGeom>
          <a:noFill/>
          <a:ln>
            <a:noFill/>
          </a:ln>
        </p:spPr>
      </p:pic>
      <p:pic>
        <p:nvPicPr>
          <p:cNvPr id="27" name="Google Shape;198;p6">
            <a:extLst>
              <a:ext uri="{FF2B5EF4-FFF2-40B4-BE49-F238E27FC236}">
                <a16:creationId xmlns:a16="http://schemas.microsoft.com/office/drawing/2014/main" id="{1F208DEC-28FC-7018-8865-ACA712F8ABE6}"/>
              </a:ext>
            </a:extLst>
          </p:cNvPr>
          <p:cNvPicPr preferRelativeResize="0"/>
          <p:nvPr/>
        </p:nvPicPr>
        <p:blipFill rotWithShape="1">
          <a:blip r:embed="rId7">
            <a:alphaModFix/>
          </a:blip>
          <a:srcRect/>
          <a:stretch/>
        </p:blipFill>
        <p:spPr>
          <a:xfrm>
            <a:off x="9233697" y="4645917"/>
            <a:ext cx="2576704" cy="1699213"/>
          </a:xfrm>
          <a:prstGeom prst="rect">
            <a:avLst/>
          </a:prstGeom>
          <a:noFill/>
          <a:ln>
            <a:noFill/>
          </a:ln>
        </p:spPr>
      </p:pic>
      <p:sp>
        <p:nvSpPr>
          <p:cNvPr id="30" name="TextBox 29">
            <a:extLst>
              <a:ext uri="{FF2B5EF4-FFF2-40B4-BE49-F238E27FC236}">
                <a16:creationId xmlns:a16="http://schemas.microsoft.com/office/drawing/2014/main" id="{759F5358-C845-C861-CC90-108272444353}"/>
              </a:ext>
            </a:extLst>
          </p:cNvPr>
          <p:cNvSpPr txBox="1"/>
          <p:nvPr/>
        </p:nvSpPr>
        <p:spPr>
          <a:xfrm>
            <a:off x="5289961" y="1080881"/>
            <a:ext cx="2612260" cy="307777"/>
          </a:xfrm>
          <a:prstGeom prst="rect">
            <a:avLst/>
          </a:prstGeom>
          <a:noFill/>
        </p:spPr>
        <p:txBody>
          <a:bodyPr wrap="square">
            <a:spAutoFit/>
          </a:bodyPr>
          <a:lstStyle/>
          <a:p>
            <a:pPr>
              <a:spcAft>
                <a:spcPts val="600"/>
              </a:spcAft>
              <a:buClr>
                <a:schemeClr val="dk1"/>
              </a:buClr>
              <a:buSzPct val="130000"/>
            </a:pPr>
            <a:r>
              <a:rPr lang="id-ID" sz="1400" b="1" noProof="1">
                <a:solidFill>
                  <a:srgbClr val="C45824"/>
                </a:solidFill>
                <a:latin typeface="Aptos" panose="020B0004020202020204" pitchFamily="34" charset="0"/>
                <a:ea typeface="Montserrat"/>
                <a:cs typeface="Montserrat"/>
                <a:sym typeface="Montserrat"/>
              </a:rPr>
              <a:t>ILUSTRASI DATA</a:t>
            </a:r>
            <a:endParaRPr lang="id-ID" sz="1400" noProof="1">
              <a:solidFill>
                <a:srgbClr val="C45824"/>
              </a:solidFill>
              <a:latin typeface="Aptos" panose="020B0004020202020204" pitchFamily="34" charset="0"/>
              <a:ea typeface="Montserrat"/>
              <a:cs typeface="Montserrat"/>
              <a:sym typeface="Montserrat"/>
            </a:endParaRPr>
          </a:p>
        </p:txBody>
      </p:sp>
      <p:sp>
        <p:nvSpPr>
          <p:cNvPr id="31" name="TextBox 30">
            <a:extLst>
              <a:ext uri="{FF2B5EF4-FFF2-40B4-BE49-F238E27FC236}">
                <a16:creationId xmlns:a16="http://schemas.microsoft.com/office/drawing/2014/main" id="{C4CBC2C2-2098-7776-ED5D-B06FB0BB01E8}"/>
              </a:ext>
            </a:extLst>
          </p:cNvPr>
          <p:cNvSpPr txBox="1"/>
          <p:nvPr/>
        </p:nvSpPr>
        <p:spPr>
          <a:xfrm>
            <a:off x="5289961" y="4069898"/>
            <a:ext cx="2612260" cy="307777"/>
          </a:xfrm>
          <a:prstGeom prst="rect">
            <a:avLst/>
          </a:prstGeom>
          <a:noFill/>
        </p:spPr>
        <p:txBody>
          <a:bodyPr wrap="square">
            <a:spAutoFit/>
          </a:bodyPr>
          <a:lstStyle/>
          <a:p>
            <a:pPr>
              <a:spcAft>
                <a:spcPts val="600"/>
              </a:spcAft>
              <a:buClr>
                <a:schemeClr val="dk1"/>
              </a:buClr>
              <a:buSzPct val="130000"/>
            </a:pPr>
            <a:r>
              <a:rPr lang="id-ID" sz="1400" b="1" noProof="1">
                <a:solidFill>
                  <a:srgbClr val="C45824"/>
                </a:solidFill>
                <a:latin typeface="Aptos" panose="020B0004020202020204" pitchFamily="34" charset="0"/>
                <a:ea typeface="Montserrat"/>
                <a:cs typeface="Montserrat"/>
                <a:sym typeface="Montserrat"/>
              </a:rPr>
              <a:t>ILUSTRASI STATISTIK</a:t>
            </a:r>
            <a:endParaRPr lang="id-ID" sz="1400" noProof="1">
              <a:solidFill>
                <a:srgbClr val="C45824"/>
              </a:solidFill>
              <a:latin typeface="Aptos" panose="020B0004020202020204" pitchFamily="34" charset="0"/>
              <a:ea typeface="Montserrat"/>
              <a:cs typeface="Montserrat"/>
              <a:sym typeface="Montserrat"/>
            </a:endParaRPr>
          </a:p>
        </p:txBody>
      </p:sp>
      <p:cxnSp>
        <p:nvCxnSpPr>
          <p:cNvPr id="34" name="Straight Connector 33">
            <a:extLst>
              <a:ext uri="{FF2B5EF4-FFF2-40B4-BE49-F238E27FC236}">
                <a16:creationId xmlns:a16="http://schemas.microsoft.com/office/drawing/2014/main" id="{8ABA3041-01D4-1970-6736-276E45F73DF8}"/>
              </a:ext>
            </a:extLst>
          </p:cNvPr>
          <p:cNvCxnSpPr>
            <a:cxnSpLocks/>
          </p:cNvCxnSpPr>
          <p:nvPr/>
        </p:nvCxnSpPr>
        <p:spPr>
          <a:xfrm>
            <a:off x="6865219" y="1234769"/>
            <a:ext cx="4945182" cy="0"/>
          </a:xfrm>
          <a:prstGeom prst="line">
            <a:avLst/>
          </a:prstGeom>
          <a:ln>
            <a:solidFill>
              <a:srgbClr val="C45824"/>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4951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645D-C68B-FCBF-04F9-917AD6C56C7A}"/>
            </a:ext>
          </a:extLst>
        </p:cNvPr>
        <p:cNvGrpSpPr/>
        <p:nvPr/>
      </p:nvGrpSpPr>
      <p:grpSpPr>
        <a:xfrm>
          <a:off x="0" y="0"/>
          <a:ext cx="0" cy="0"/>
          <a:chOff x="0" y="0"/>
          <a:chExt cx="0" cy="0"/>
        </a:xfrm>
      </p:grpSpPr>
      <p:sp>
        <p:nvSpPr>
          <p:cNvPr id="8" name="Google Shape;749;p7">
            <a:extLst>
              <a:ext uri="{FF2B5EF4-FFF2-40B4-BE49-F238E27FC236}">
                <a16:creationId xmlns:a16="http://schemas.microsoft.com/office/drawing/2014/main" id="{89FD5CD9-125A-9E25-C968-FACB0B6E7E83}"/>
              </a:ext>
            </a:extLst>
          </p:cNvPr>
          <p:cNvSpPr/>
          <p:nvPr/>
        </p:nvSpPr>
        <p:spPr>
          <a:xfrm>
            <a:off x="7313278" y="1401700"/>
            <a:ext cx="4180383" cy="3599473"/>
          </a:xfrm>
          <a:prstGeom prst="roundRect">
            <a:avLst>
              <a:gd name="adj" fmla="val 5184"/>
            </a:avLst>
          </a:prstGeom>
          <a:solidFill>
            <a:schemeClr val="bg2">
              <a:lumMod val="90000"/>
              <a:alpha val="85000"/>
            </a:schemeClr>
          </a:solidFill>
          <a:ln>
            <a:noFill/>
          </a:ln>
        </p:spPr>
        <p:txBody>
          <a:bodyPr spcFirstLastPara="1" wrap="square" lIns="91446" tIns="45711" rIns="91446" bIns="45711" anchor="ctr" anchorCtr="0">
            <a:noAutofit/>
          </a:bodyPr>
          <a:lstStyle/>
          <a:p>
            <a:pPr algn="ctr"/>
            <a:endParaRPr lang="id-ID" sz="1800" noProof="1">
              <a:solidFill>
                <a:srgbClr val="9A0501"/>
              </a:solidFill>
              <a:latin typeface="Calibri"/>
              <a:ea typeface="Calibri"/>
              <a:cs typeface="Calibri"/>
              <a:sym typeface="Calibri"/>
            </a:endParaRPr>
          </a:p>
        </p:txBody>
      </p:sp>
      <p:sp>
        <p:nvSpPr>
          <p:cNvPr id="345" name="Rectangle: Rounded Corners 330">
            <a:extLst>
              <a:ext uri="{FF2B5EF4-FFF2-40B4-BE49-F238E27FC236}">
                <a16:creationId xmlns:a16="http://schemas.microsoft.com/office/drawing/2014/main" id="{917F35DF-5A5C-79B5-7E5D-1C4B2FF6DEEF}"/>
              </a:ext>
            </a:extLst>
          </p:cNvPr>
          <p:cNvSpPr/>
          <p:nvPr/>
        </p:nvSpPr>
        <p:spPr>
          <a:xfrm>
            <a:off x="1383297" y="1174752"/>
            <a:ext cx="4005798" cy="376853"/>
          </a:xfrm>
          <a:prstGeom prst="roundRect">
            <a:avLst>
              <a:gd name="adj" fmla="val 50000"/>
            </a:avLst>
          </a:prstGeom>
          <a:solidFill>
            <a:srgbClr val="C557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sz="1400" b="1" noProof="1">
                <a:latin typeface="Aptos" panose="020B0004020202020204" pitchFamily="34" charset="0"/>
              </a:rPr>
              <a:t>menurut UU No.16/1997 tentang Statistik</a:t>
            </a:r>
          </a:p>
        </p:txBody>
      </p:sp>
      <p:sp>
        <p:nvSpPr>
          <p:cNvPr id="346" name="Rectangle 345">
            <a:extLst>
              <a:ext uri="{FF2B5EF4-FFF2-40B4-BE49-F238E27FC236}">
                <a16:creationId xmlns:a16="http://schemas.microsoft.com/office/drawing/2014/main" id="{D150B513-D031-74BE-9A35-496B1D45AB6E}"/>
              </a:ext>
            </a:extLst>
          </p:cNvPr>
          <p:cNvSpPr/>
          <p:nvPr/>
        </p:nvSpPr>
        <p:spPr>
          <a:xfrm>
            <a:off x="1518378" y="1671374"/>
            <a:ext cx="4814832" cy="954107"/>
          </a:xfrm>
          <a:prstGeom prst="rect">
            <a:avLst/>
          </a:prstGeom>
        </p:spPr>
        <p:txBody>
          <a:bodyPr wrap="square">
            <a:spAutoFit/>
          </a:bodyPr>
          <a:lstStyle/>
          <a:p>
            <a:pPr>
              <a:spcAft>
                <a:spcPts val="600"/>
              </a:spcAft>
              <a:buClr>
                <a:srgbClr val="1D70B7"/>
              </a:buClr>
              <a:defRPr/>
            </a:pPr>
            <a:r>
              <a:rPr lang="id-ID" sz="1400" noProof="1">
                <a:latin typeface="Aptos" panose="020B0004020202020204" pitchFamily="34" charset="0"/>
              </a:rPr>
              <a:t>Kegiatan Statistik adalah tindakan yang meliputi upaya </a:t>
            </a:r>
            <a:r>
              <a:rPr lang="id-ID" sz="1400" b="1" noProof="1">
                <a:solidFill>
                  <a:srgbClr val="F89039"/>
                </a:solidFill>
                <a:latin typeface="Aptos" panose="020B0004020202020204" pitchFamily="34" charset="0"/>
              </a:rPr>
              <a:t>penyediaan dan penyebarluasan data</a:t>
            </a:r>
            <a:r>
              <a:rPr lang="id-ID" sz="1400" noProof="1">
                <a:latin typeface="Aptos" panose="020B0004020202020204" pitchFamily="34" charset="0"/>
              </a:rPr>
              <a:t>, upaya pengembangan ilmu statistik, dan upaya yang mengarah pada berkembangnya Sistem Statistik Nasional. </a:t>
            </a:r>
          </a:p>
        </p:txBody>
      </p:sp>
      <p:sp>
        <p:nvSpPr>
          <p:cNvPr id="347" name="Rectangle 346">
            <a:extLst>
              <a:ext uri="{FF2B5EF4-FFF2-40B4-BE49-F238E27FC236}">
                <a16:creationId xmlns:a16="http://schemas.microsoft.com/office/drawing/2014/main" id="{4D8B5AC6-E590-398A-7D61-0DD7627E9490}"/>
              </a:ext>
            </a:extLst>
          </p:cNvPr>
          <p:cNvSpPr/>
          <p:nvPr/>
        </p:nvSpPr>
        <p:spPr>
          <a:xfrm>
            <a:off x="1518379" y="2751498"/>
            <a:ext cx="4791009" cy="954107"/>
          </a:xfrm>
          <a:prstGeom prst="rect">
            <a:avLst/>
          </a:prstGeom>
        </p:spPr>
        <p:txBody>
          <a:bodyPr wrap="square">
            <a:spAutoFit/>
          </a:bodyPr>
          <a:lstStyle/>
          <a:p>
            <a:pPr>
              <a:spcAft>
                <a:spcPts val="600"/>
              </a:spcAft>
              <a:buClr>
                <a:srgbClr val="1D70B7"/>
              </a:buClr>
              <a:defRPr/>
            </a:pPr>
            <a:r>
              <a:rPr lang="id-ID" sz="1400" noProof="1">
                <a:latin typeface="Aptos" panose="020B0004020202020204" pitchFamily="34" charset="0"/>
              </a:rPr>
              <a:t>Statistik adalah data yang diperoleh dengan</a:t>
            </a:r>
            <a:r>
              <a:rPr lang="id-ID" sz="1400" noProof="1">
                <a:solidFill>
                  <a:srgbClr val="E53E7D"/>
                </a:solidFill>
                <a:latin typeface="Aptos" panose="020B0004020202020204" pitchFamily="34" charset="0"/>
              </a:rPr>
              <a:t> </a:t>
            </a:r>
            <a:r>
              <a:rPr lang="id-ID" sz="1400" b="1" noProof="1">
                <a:solidFill>
                  <a:srgbClr val="F89039"/>
                </a:solidFill>
                <a:latin typeface="Aptos" panose="020B0004020202020204" pitchFamily="34" charset="0"/>
              </a:rPr>
              <a:t>cara pengumpulan, pengolahan, penyajian, dan analisis </a:t>
            </a:r>
            <a:r>
              <a:rPr lang="id-ID" sz="1400" noProof="1">
                <a:latin typeface="Aptos" panose="020B0004020202020204" pitchFamily="34" charset="0"/>
              </a:rPr>
              <a:t>serta sebagai sistem yang mengatur keterkaitan antar unsur dalam penyelenggaraan statistik. </a:t>
            </a:r>
          </a:p>
        </p:txBody>
      </p:sp>
      <p:sp>
        <p:nvSpPr>
          <p:cNvPr id="348" name="Rectangle 347">
            <a:extLst>
              <a:ext uri="{FF2B5EF4-FFF2-40B4-BE49-F238E27FC236}">
                <a16:creationId xmlns:a16="http://schemas.microsoft.com/office/drawing/2014/main" id="{4AF03A07-6EB6-5FA5-BD92-BD88A60B2C3E}"/>
              </a:ext>
            </a:extLst>
          </p:cNvPr>
          <p:cNvSpPr/>
          <p:nvPr/>
        </p:nvSpPr>
        <p:spPr>
          <a:xfrm>
            <a:off x="1518379" y="3831622"/>
            <a:ext cx="4264089" cy="1169551"/>
          </a:xfrm>
          <a:prstGeom prst="rect">
            <a:avLst/>
          </a:prstGeom>
        </p:spPr>
        <p:txBody>
          <a:bodyPr wrap="square">
            <a:spAutoFit/>
          </a:bodyPr>
          <a:lstStyle/>
          <a:p>
            <a:pPr>
              <a:spcAft>
                <a:spcPts val="600"/>
              </a:spcAft>
              <a:buClr>
                <a:srgbClr val="1D70B7"/>
              </a:buClr>
              <a:defRPr/>
            </a:pPr>
            <a:r>
              <a:rPr lang="id-ID" sz="1400" noProof="1">
                <a:latin typeface="Aptos" panose="020B0004020202020204" pitchFamily="34" charset="0"/>
              </a:rPr>
              <a:t>Kegiatan statistik bertujuan untuk </a:t>
            </a:r>
            <a:r>
              <a:rPr lang="id-ID" sz="1400" b="1" noProof="1">
                <a:solidFill>
                  <a:srgbClr val="F89039"/>
                </a:solidFill>
                <a:latin typeface="Aptos" panose="020B0004020202020204" pitchFamily="34" charset="0"/>
              </a:rPr>
              <a:t>menyediakan data statistik</a:t>
            </a:r>
            <a:r>
              <a:rPr lang="id-ID" sz="1400" noProof="1">
                <a:solidFill>
                  <a:srgbClr val="E53E7D"/>
                </a:solidFill>
                <a:latin typeface="Aptos" panose="020B0004020202020204" pitchFamily="34" charset="0"/>
              </a:rPr>
              <a:t> </a:t>
            </a:r>
            <a:r>
              <a:rPr lang="id-ID" sz="1400" noProof="1">
                <a:latin typeface="Aptos" panose="020B0004020202020204" pitchFamily="34" charset="0"/>
              </a:rPr>
              <a:t>yang lengkap, akurat, dan mutakhir dalam rangka mewujudkan Sistem Statistik Nasional yang andal, efektif, dan efisien guna mendukung pembangunan nasional.</a:t>
            </a:r>
          </a:p>
        </p:txBody>
      </p:sp>
      <p:pic>
        <p:nvPicPr>
          <p:cNvPr id="671" name="Picture 670" descr="A computer and a diagram&#10;&#10;Description automatically generated with medium confidence">
            <a:extLst>
              <a:ext uri="{FF2B5EF4-FFF2-40B4-BE49-F238E27FC236}">
                <a16:creationId xmlns:a16="http://schemas.microsoft.com/office/drawing/2014/main" id="{1F03678B-F4D2-EAE6-D029-EB727B1CFD18}"/>
              </a:ext>
            </a:extLst>
          </p:cNvPr>
          <p:cNvPicPr>
            <a:picLocks noChangeAspect="1"/>
          </p:cNvPicPr>
          <p:nvPr/>
        </p:nvPicPr>
        <p:blipFill>
          <a:blip r:embed="rId2"/>
          <a:stretch>
            <a:fillRect/>
          </a:stretch>
        </p:blipFill>
        <p:spPr>
          <a:xfrm>
            <a:off x="872307" y="3000464"/>
            <a:ext cx="599257" cy="599257"/>
          </a:xfrm>
          <a:prstGeom prst="rect">
            <a:avLst/>
          </a:prstGeom>
        </p:spPr>
      </p:pic>
      <p:pic>
        <p:nvPicPr>
          <p:cNvPr id="673" name="Picture 672" descr="A computer with graphs and gears&#10;&#10;Description automatically generated">
            <a:extLst>
              <a:ext uri="{FF2B5EF4-FFF2-40B4-BE49-F238E27FC236}">
                <a16:creationId xmlns:a16="http://schemas.microsoft.com/office/drawing/2014/main" id="{5A28683A-8812-945A-33D9-B73B6783B1CA}"/>
              </a:ext>
            </a:extLst>
          </p:cNvPr>
          <p:cNvPicPr>
            <a:picLocks noChangeAspect="1"/>
          </p:cNvPicPr>
          <p:nvPr/>
        </p:nvPicPr>
        <p:blipFill>
          <a:blip r:embed="rId3"/>
          <a:stretch>
            <a:fillRect/>
          </a:stretch>
        </p:blipFill>
        <p:spPr>
          <a:xfrm>
            <a:off x="890107" y="1885522"/>
            <a:ext cx="597860" cy="597860"/>
          </a:xfrm>
          <a:prstGeom prst="rect">
            <a:avLst/>
          </a:prstGeom>
        </p:spPr>
      </p:pic>
      <p:pic>
        <p:nvPicPr>
          <p:cNvPr id="675" name="Picture 674" descr="A computer with graphics and graphs&#10;&#10;Description automatically generated">
            <a:extLst>
              <a:ext uri="{FF2B5EF4-FFF2-40B4-BE49-F238E27FC236}">
                <a16:creationId xmlns:a16="http://schemas.microsoft.com/office/drawing/2014/main" id="{51E41C8C-B193-4B5F-AF8E-5D46BCE0834A}"/>
              </a:ext>
            </a:extLst>
          </p:cNvPr>
          <p:cNvPicPr>
            <a:picLocks noChangeAspect="1"/>
          </p:cNvPicPr>
          <p:nvPr/>
        </p:nvPicPr>
        <p:blipFill>
          <a:blip r:embed="rId4"/>
          <a:stretch>
            <a:fillRect/>
          </a:stretch>
        </p:blipFill>
        <p:spPr>
          <a:xfrm>
            <a:off x="890336" y="4109499"/>
            <a:ext cx="597860" cy="597860"/>
          </a:xfrm>
          <a:prstGeom prst="rect">
            <a:avLst/>
          </a:prstGeom>
        </p:spPr>
      </p:pic>
      <p:sp>
        <p:nvSpPr>
          <p:cNvPr id="678" name="Rectangle: Rounded Corners 330">
            <a:extLst>
              <a:ext uri="{FF2B5EF4-FFF2-40B4-BE49-F238E27FC236}">
                <a16:creationId xmlns:a16="http://schemas.microsoft.com/office/drawing/2014/main" id="{45E494A7-2932-7D6E-22FD-8D06457E82CC}"/>
              </a:ext>
            </a:extLst>
          </p:cNvPr>
          <p:cNvSpPr/>
          <p:nvPr/>
        </p:nvSpPr>
        <p:spPr>
          <a:xfrm>
            <a:off x="7447791" y="1174135"/>
            <a:ext cx="3906639" cy="376853"/>
          </a:xfrm>
          <a:prstGeom prst="roundRect">
            <a:avLst>
              <a:gd name="adj" fmla="val 50000"/>
            </a:avLst>
          </a:prstGeom>
          <a:solidFill>
            <a:srgbClr val="C557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sz="1400" b="1" noProof="1">
                <a:latin typeface="Aptos" panose="020B0004020202020204" pitchFamily="34" charset="0"/>
              </a:rPr>
              <a:t>Karakteristik Kegiatan Statistik</a:t>
            </a:r>
          </a:p>
        </p:txBody>
      </p:sp>
      <p:sp>
        <p:nvSpPr>
          <p:cNvPr id="680" name="Triangle 679">
            <a:extLst>
              <a:ext uri="{FF2B5EF4-FFF2-40B4-BE49-F238E27FC236}">
                <a16:creationId xmlns:a16="http://schemas.microsoft.com/office/drawing/2014/main" id="{5C6BB0A5-86FE-5228-A5EF-835B30281620}"/>
              </a:ext>
            </a:extLst>
          </p:cNvPr>
          <p:cNvSpPr/>
          <p:nvPr/>
        </p:nvSpPr>
        <p:spPr>
          <a:xfrm rot="5400000">
            <a:off x="5173735" y="3166663"/>
            <a:ext cx="3227100" cy="236522"/>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2801" noProof="1">
              <a:latin typeface="Aptos" panose="020B0004020202020204" pitchFamily="34" charset="0"/>
            </a:endParaRPr>
          </a:p>
        </p:txBody>
      </p:sp>
      <p:sp>
        <p:nvSpPr>
          <p:cNvPr id="681" name="Rectangle 680">
            <a:extLst>
              <a:ext uri="{FF2B5EF4-FFF2-40B4-BE49-F238E27FC236}">
                <a16:creationId xmlns:a16="http://schemas.microsoft.com/office/drawing/2014/main" id="{806E6619-7261-30C9-D86E-0473E7FE452A}"/>
              </a:ext>
            </a:extLst>
          </p:cNvPr>
          <p:cNvSpPr/>
          <p:nvPr/>
        </p:nvSpPr>
        <p:spPr>
          <a:xfrm>
            <a:off x="8202584" y="2020664"/>
            <a:ext cx="2525115" cy="307777"/>
          </a:xfrm>
          <a:prstGeom prst="rect">
            <a:avLst/>
          </a:prstGeom>
        </p:spPr>
        <p:txBody>
          <a:bodyPr wrap="none">
            <a:spAutoFit/>
          </a:bodyPr>
          <a:lstStyle/>
          <a:p>
            <a:r>
              <a:rPr lang="id-ID" sz="1400" b="1" noProof="1">
                <a:latin typeface="Aptos" panose="020B0004020202020204" pitchFamily="34" charset="0"/>
              </a:rPr>
              <a:t>Menghasilkan suatu statistik</a:t>
            </a:r>
          </a:p>
        </p:txBody>
      </p:sp>
      <p:sp>
        <p:nvSpPr>
          <p:cNvPr id="682" name="Rectangle 681">
            <a:extLst>
              <a:ext uri="{FF2B5EF4-FFF2-40B4-BE49-F238E27FC236}">
                <a16:creationId xmlns:a16="http://schemas.microsoft.com/office/drawing/2014/main" id="{F8FD6060-A8D5-FD71-0785-1E274F355EEA}"/>
              </a:ext>
            </a:extLst>
          </p:cNvPr>
          <p:cNvSpPr/>
          <p:nvPr/>
        </p:nvSpPr>
        <p:spPr>
          <a:xfrm>
            <a:off x="8202585" y="2741111"/>
            <a:ext cx="3151845" cy="1815882"/>
          </a:xfrm>
          <a:prstGeom prst="rect">
            <a:avLst/>
          </a:prstGeom>
        </p:spPr>
        <p:txBody>
          <a:bodyPr wrap="square">
            <a:spAutoFit/>
          </a:bodyPr>
          <a:lstStyle/>
          <a:p>
            <a:r>
              <a:rPr lang="id-ID" sz="1400" b="1" noProof="1">
                <a:latin typeface="Aptos" panose="020B0004020202020204" pitchFamily="34" charset="0"/>
              </a:rPr>
              <a:t>Mencakup keseluruhan tahapan proses bisnis statistik</a:t>
            </a:r>
          </a:p>
          <a:p>
            <a:pPr marL="271518" indent="-271518">
              <a:buAutoNum type="romanLcPeriod"/>
            </a:pPr>
            <a:r>
              <a:rPr lang="id-ID" sz="1400" noProof="1">
                <a:latin typeface="Aptos" panose="020B0004020202020204" pitchFamily="34" charset="0"/>
              </a:rPr>
              <a:t>Perencanaan, Pengumpulan, Pemeriksaan, Penyebarluasan</a:t>
            </a:r>
          </a:p>
          <a:p>
            <a:pPr marL="271518" indent="-271518">
              <a:buAutoNum type="romanLcPeriod"/>
            </a:pPr>
            <a:r>
              <a:rPr lang="id-ID" sz="1400" noProof="1">
                <a:latin typeface="Aptos" panose="020B0004020202020204" pitchFamily="34" charset="0"/>
              </a:rPr>
              <a:t>Identifikasi kebutuhan, Perancangan, Pembangunan, Pengumpulan, Pengolahan, Analisis, Diseminasi, Evaluasi</a:t>
            </a:r>
          </a:p>
        </p:txBody>
      </p:sp>
      <p:sp>
        <p:nvSpPr>
          <p:cNvPr id="683" name="Oval 682">
            <a:extLst>
              <a:ext uri="{FF2B5EF4-FFF2-40B4-BE49-F238E27FC236}">
                <a16:creationId xmlns:a16="http://schemas.microsoft.com/office/drawing/2014/main" id="{E2F1798C-D974-88DF-A808-395585A68AB3}"/>
              </a:ext>
            </a:extLst>
          </p:cNvPr>
          <p:cNvSpPr/>
          <p:nvPr/>
        </p:nvSpPr>
        <p:spPr>
          <a:xfrm>
            <a:off x="7780878" y="1998731"/>
            <a:ext cx="395591" cy="376854"/>
          </a:xfrm>
          <a:prstGeom prst="ellipse">
            <a:avLst/>
          </a:prstGeom>
          <a:solidFill>
            <a:srgbClr val="C55724"/>
          </a:solidFill>
          <a:ln/>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defTabSz="1219444">
              <a:defRPr/>
            </a:pPr>
            <a:r>
              <a:rPr lang="id-ID" sz="1600" b="1" noProof="1">
                <a:solidFill>
                  <a:prstClr val="white"/>
                </a:solidFill>
                <a:latin typeface="Aptos" panose="020B0004020202020204" pitchFamily="34" charset="0"/>
              </a:rPr>
              <a:t>1</a:t>
            </a:r>
          </a:p>
        </p:txBody>
      </p:sp>
      <p:sp>
        <p:nvSpPr>
          <p:cNvPr id="684" name="Oval 683">
            <a:extLst>
              <a:ext uri="{FF2B5EF4-FFF2-40B4-BE49-F238E27FC236}">
                <a16:creationId xmlns:a16="http://schemas.microsoft.com/office/drawing/2014/main" id="{8A81D3AB-DF48-2379-11F2-814D37D9AAEB}"/>
              </a:ext>
            </a:extLst>
          </p:cNvPr>
          <p:cNvSpPr/>
          <p:nvPr/>
        </p:nvSpPr>
        <p:spPr>
          <a:xfrm>
            <a:off x="7780877" y="2814649"/>
            <a:ext cx="395591" cy="376854"/>
          </a:xfrm>
          <a:prstGeom prst="ellipse">
            <a:avLst/>
          </a:prstGeom>
          <a:solidFill>
            <a:srgbClr val="C55724"/>
          </a:solidFill>
          <a:ln/>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defTabSz="1219444">
              <a:defRPr/>
            </a:pPr>
            <a:r>
              <a:rPr lang="id-ID" sz="1600" b="1" noProof="1">
                <a:solidFill>
                  <a:prstClr val="white"/>
                </a:solidFill>
                <a:latin typeface="Aptos" panose="020B0004020202020204" pitchFamily="34" charset="0"/>
              </a:rPr>
              <a:t>2</a:t>
            </a:r>
          </a:p>
        </p:txBody>
      </p:sp>
      <p:sp>
        <p:nvSpPr>
          <p:cNvPr id="3" name="Title 1">
            <a:extLst>
              <a:ext uri="{FF2B5EF4-FFF2-40B4-BE49-F238E27FC236}">
                <a16:creationId xmlns:a16="http://schemas.microsoft.com/office/drawing/2014/main" id="{3D65E126-32F1-24A2-E31B-E5FB16D41692}"/>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600" b="1" noProof="1">
                <a:solidFill>
                  <a:srgbClr val="F89039"/>
                </a:solidFill>
              </a:rPr>
              <a:t>KONSEP</a:t>
            </a:r>
            <a:r>
              <a:rPr lang="id-ID" sz="3600" b="1" noProof="1">
                <a:solidFill>
                  <a:srgbClr val="9A0501"/>
                </a:solidFill>
              </a:rPr>
              <a:t> </a:t>
            </a:r>
            <a:r>
              <a:rPr lang="id-ID" sz="3600" noProof="1">
                <a:solidFill>
                  <a:srgbClr val="000000"/>
                </a:solidFill>
              </a:rPr>
              <a:t>KEGIATAN STATISTIK</a:t>
            </a:r>
            <a:endParaRPr lang="id-ID" sz="3600" baseline="-25000" noProof="1">
              <a:solidFill>
                <a:srgbClr val="000000"/>
              </a:solidFill>
            </a:endParaRPr>
          </a:p>
        </p:txBody>
      </p:sp>
      <p:sp>
        <p:nvSpPr>
          <p:cNvPr id="4" name="Slide Number Placeholder 1">
            <a:extLst>
              <a:ext uri="{FF2B5EF4-FFF2-40B4-BE49-F238E27FC236}">
                <a16:creationId xmlns:a16="http://schemas.microsoft.com/office/drawing/2014/main" id="{921A2060-F3D2-2EE9-EA9C-FF2BBC7E7F17}"/>
              </a:ext>
            </a:extLst>
          </p:cNvPr>
          <p:cNvSpPr>
            <a:spLocks noGrp="1"/>
          </p:cNvSpPr>
          <p:nvPr>
            <p:ph type="sldNum" sz="quarter" idx="12"/>
          </p:nvPr>
        </p:nvSpPr>
        <p:spPr>
          <a:xfrm>
            <a:off x="11777845" y="6548366"/>
            <a:ext cx="442740" cy="365210"/>
          </a:xfrm>
        </p:spPr>
        <p:txBody>
          <a:bodyPr/>
          <a:lstStyle/>
          <a:p>
            <a:pPr>
              <a:defRPr/>
            </a:pPr>
            <a:fld id="{A88EA908-BA59-4183-8648-53219FC00D5C}" type="slidenum">
              <a:rPr lang="id-ID" b="1" noProof="1" smtClean="0"/>
              <a:pPr>
                <a:defRPr/>
              </a:pPr>
              <a:t>12</a:t>
            </a:fld>
            <a:endParaRPr lang="id-ID" b="1" noProof="1"/>
          </a:p>
        </p:txBody>
      </p:sp>
      <p:sp>
        <p:nvSpPr>
          <p:cNvPr id="5" name="Rectangle: Rounded Corners 50">
            <a:extLst>
              <a:ext uri="{FF2B5EF4-FFF2-40B4-BE49-F238E27FC236}">
                <a16:creationId xmlns:a16="http://schemas.microsoft.com/office/drawing/2014/main" id="{35C30D0F-9C65-7298-C000-6757EA116333}"/>
              </a:ext>
            </a:extLst>
          </p:cNvPr>
          <p:cNvSpPr/>
          <p:nvPr/>
        </p:nvSpPr>
        <p:spPr>
          <a:xfrm>
            <a:off x="1782649" y="5523877"/>
            <a:ext cx="9126516" cy="827013"/>
          </a:xfrm>
          <a:prstGeom prst="roundRect">
            <a:avLst>
              <a:gd name="adj" fmla="val 0"/>
            </a:avLst>
          </a:prstGeom>
          <a:pattFill prst="dotGrid">
            <a:fgClr>
              <a:srgbClr val="44546A">
                <a:lumMod val="20000"/>
                <a:lumOff val="80000"/>
              </a:srgbClr>
            </a:fgClr>
            <a:bgClr>
              <a:sysClr val="window" lastClr="FFFFFF"/>
            </a:bgClr>
          </a:pattFill>
          <a:ln w="12700" cap="flat" cmpd="sng" algn="ctr">
            <a:noFill/>
            <a:prstDash val="solid"/>
            <a:miter lim="800000"/>
          </a:ln>
          <a:effectLst/>
        </p:spPr>
        <p:txBody>
          <a:bodyPr rtlCol="0" anchor="ctr"/>
          <a:lstStyle/>
          <a:p>
            <a:pPr algn="ctr" defTabSz="914583"/>
            <a:endParaRPr lang="id-ID" sz="1798" kern="0" noProof="1">
              <a:solidFill>
                <a:prstClr val="white"/>
              </a:solidFill>
            </a:endParaRPr>
          </a:p>
        </p:txBody>
      </p:sp>
      <p:pic>
        <p:nvPicPr>
          <p:cNvPr id="6" name="Picture 5" descr="A light bulb with rays of light shining through&#10;&#10;AI-generated content may be incorrect.">
            <a:extLst>
              <a:ext uri="{FF2B5EF4-FFF2-40B4-BE49-F238E27FC236}">
                <a16:creationId xmlns:a16="http://schemas.microsoft.com/office/drawing/2014/main" id="{BC7623A5-E5B1-A1C1-5071-B708F54175F5}"/>
              </a:ext>
            </a:extLst>
          </p:cNvPr>
          <p:cNvPicPr>
            <a:picLocks noChangeAspect="1"/>
          </p:cNvPicPr>
          <p:nvPr/>
        </p:nvPicPr>
        <p:blipFill>
          <a:blip r:embed="rId5"/>
          <a:stretch>
            <a:fillRect/>
          </a:stretch>
        </p:blipFill>
        <p:spPr>
          <a:xfrm>
            <a:off x="1487967" y="5302439"/>
            <a:ext cx="705259" cy="705259"/>
          </a:xfrm>
          <a:prstGeom prst="rect">
            <a:avLst/>
          </a:prstGeom>
        </p:spPr>
      </p:pic>
      <p:sp>
        <p:nvSpPr>
          <p:cNvPr id="7" name="TextBox 6">
            <a:extLst>
              <a:ext uri="{FF2B5EF4-FFF2-40B4-BE49-F238E27FC236}">
                <a16:creationId xmlns:a16="http://schemas.microsoft.com/office/drawing/2014/main" id="{A4ECCCAE-0C50-0E9E-1D04-1FA5F53D79F5}"/>
              </a:ext>
            </a:extLst>
          </p:cNvPr>
          <p:cNvSpPr txBox="1"/>
          <p:nvPr/>
        </p:nvSpPr>
        <p:spPr>
          <a:xfrm>
            <a:off x="2193227" y="5647762"/>
            <a:ext cx="8543563" cy="584775"/>
          </a:xfrm>
          <a:prstGeom prst="rect">
            <a:avLst/>
          </a:prstGeom>
          <a:noFill/>
        </p:spPr>
        <p:txBody>
          <a:bodyPr wrap="square">
            <a:spAutoFit/>
          </a:bodyPr>
          <a:lstStyle/>
          <a:p>
            <a:pPr>
              <a:spcAft>
                <a:spcPts val="600"/>
              </a:spcAft>
              <a:buClr>
                <a:schemeClr val="dk1"/>
              </a:buClr>
              <a:buSzPct val="130000"/>
            </a:pPr>
            <a:r>
              <a:rPr lang="id-ID" sz="1600" b="1" noProof="1">
                <a:latin typeface="Aptos" panose="020B0004020202020204" pitchFamily="34" charset="0"/>
                <a:ea typeface="Montserrat"/>
                <a:cs typeface="Montserrat"/>
                <a:sym typeface="Montserrat"/>
              </a:rPr>
              <a:t>Kegiatan statistik adalah serangkaian aktivitas yang meliputi perencanaan, pengumpulan, pengolahan, dan analisis data untuk menghasilkan statistik.</a:t>
            </a:r>
          </a:p>
        </p:txBody>
      </p:sp>
    </p:spTree>
    <p:extLst>
      <p:ext uri="{BB962C8B-B14F-4D97-AF65-F5344CB8AC3E}">
        <p14:creationId xmlns:p14="http://schemas.microsoft.com/office/powerpoint/2010/main" val="20319860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0">
          <a:extLst>
            <a:ext uri="{FF2B5EF4-FFF2-40B4-BE49-F238E27FC236}">
              <a16:creationId xmlns:a16="http://schemas.microsoft.com/office/drawing/2014/main" id="{FEAD389E-D05B-1157-44D2-35B54C8E9E0E}"/>
            </a:ext>
          </a:extLst>
        </p:cNvPr>
        <p:cNvGrpSpPr/>
        <p:nvPr/>
      </p:nvGrpSpPr>
      <p:grpSpPr>
        <a:xfrm>
          <a:off x="0" y="0"/>
          <a:ext cx="0" cy="0"/>
          <a:chOff x="0" y="0"/>
          <a:chExt cx="0" cy="0"/>
        </a:xfrm>
      </p:grpSpPr>
      <p:sp>
        <p:nvSpPr>
          <p:cNvPr id="7" name="Rectangle: Rounded Corners 50">
            <a:extLst>
              <a:ext uri="{FF2B5EF4-FFF2-40B4-BE49-F238E27FC236}">
                <a16:creationId xmlns:a16="http://schemas.microsoft.com/office/drawing/2014/main" id="{07D2AFD4-414B-486E-0EBA-88AE552B2189}"/>
              </a:ext>
            </a:extLst>
          </p:cNvPr>
          <p:cNvSpPr/>
          <p:nvPr/>
        </p:nvSpPr>
        <p:spPr>
          <a:xfrm>
            <a:off x="1363994" y="1405823"/>
            <a:ext cx="9534080" cy="854798"/>
          </a:xfrm>
          <a:prstGeom prst="roundRect">
            <a:avLst>
              <a:gd name="adj" fmla="val 0"/>
            </a:avLst>
          </a:prstGeom>
          <a:pattFill prst="dotGrid">
            <a:fgClr>
              <a:srgbClr val="44546A">
                <a:lumMod val="20000"/>
                <a:lumOff val="80000"/>
              </a:srgbClr>
            </a:fgClr>
            <a:bgClr>
              <a:sysClr val="window" lastClr="FFFFFF"/>
            </a:bgClr>
          </a:pattFill>
          <a:ln w="12700" cap="flat" cmpd="sng" algn="ctr">
            <a:noFill/>
            <a:prstDash val="solid"/>
            <a:miter lim="800000"/>
          </a:ln>
          <a:effectLst/>
        </p:spPr>
        <p:txBody>
          <a:bodyPr rtlCol="0" anchor="ctr"/>
          <a:lstStyle/>
          <a:p>
            <a:pPr algn="ctr" defTabSz="914583"/>
            <a:endParaRPr lang="id-ID" sz="1798" kern="0" noProof="1">
              <a:solidFill>
                <a:prstClr val="white"/>
              </a:solidFill>
            </a:endParaRPr>
          </a:p>
        </p:txBody>
      </p:sp>
      <p:pic>
        <p:nvPicPr>
          <p:cNvPr id="8" name="Picture 7" descr="A light bulb with rays of light shining through&#10;&#10;AI-generated content may be incorrect.">
            <a:extLst>
              <a:ext uri="{FF2B5EF4-FFF2-40B4-BE49-F238E27FC236}">
                <a16:creationId xmlns:a16="http://schemas.microsoft.com/office/drawing/2014/main" id="{340163A1-C020-F8A3-9301-E3FAFBC7FE82}"/>
              </a:ext>
            </a:extLst>
          </p:cNvPr>
          <p:cNvPicPr>
            <a:picLocks noChangeAspect="1"/>
          </p:cNvPicPr>
          <p:nvPr/>
        </p:nvPicPr>
        <p:blipFill>
          <a:blip r:embed="rId3"/>
          <a:stretch>
            <a:fillRect/>
          </a:stretch>
        </p:blipFill>
        <p:spPr>
          <a:xfrm>
            <a:off x="1069312" y="1184385"/>
            <a:ext cx="705259" cy="705259"/>
          </a:xfrm>
          <a:prstGeom prst="rect">
            <a:avLst/>
          </a:prstGeom>
        </p:spPr>
      </p:pic>
      <p:sp>
        <p:nvSpPr>
          <p:cNvPr id="15" name="Google Shape;692;p54">
            <a:extLst>
              <a:ext uri="{FF2B5EF4-FFF2-40B4-BE49-F238E27FC236}">
                <a16:creationId xmlns:a16="http://schemas.microsoft.com/office/drawing/2014/main" id="{4DADFBD1-50F6-8A2B-1393-C4FF2EE3A6E3}"/>
              </a:ext>
            </a:extLst>
          </p:cNvPr>
          <p:cNvSpPr txBox="1">
            <a:spLocks/>
          </p:cNvSpPr>
          <p:nvPr/>
        </p:nvSpPr>
        <p:spPr>
          <a:xfrm>
            <a:off x="1680326" y="1412896"/>
            <a:ext cx="9147247" cy="805718"/>
          </a:xfrm>
          <a:prstGeom prst="roundRect">
            <a:avLst/>
          </a:prstGeom>
          <a:noFill/>
          <a:ln>
            <a:noFill/>
          </a:ln>
        </p:spPr>
        <p:txBody>
          <a:bodyPr spcFirstLastPara="1" wrap="square" lIns="121928" tIns="121928" rIns="121928" bIns="121928"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None/>
              <a:defRPr sz="1200" b="0" i="0" u="none" strike="noStrike" cap="none">
                <a:solidFill>
                  <a:srgbClr val="1F1B55"/>
                </a:solidFill>
                <a:latin typeface="Lato"/>
                <a:ea typeface="Lato"/>
                <a:cs typeface="Lato"/>
                <a:sym typeface="Lato"/>
              </a:defRPr>
            </a:lvl1pPr>
            <a:lvl2pPr marL="914400" marR="0" lvl="1"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2pPr>
            <a:lvl3pPr marL="1371600" marR="0" lvl="2"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3pPr>
            <a:lvl4pPr marL="1828800" marR="0" lvl="3"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4pPr>
            <a:lvl5pPr marL="2286000" marR="0" lvl="4"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5pPr>
            <a:lvl6pPr marL="2743200" marR="0" lvl="5"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6pPr>
            <a:lvl7pPr marL="3200400" marR="0" lvl="6"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7pPr>
            <a:lvl8pPr marL="3657600" marR="0" lvl="7"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8pPr>
            <a:lvl9pPr marL="4114800" marR="0" lvl="8"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9pPr>
          </a:lstStyle>
          <a:p>
            <a:pPr marL="0" indent="0"/>
            <a:r>
              <a:rPr lang="id-ID" sz="1600" noProof="1">
                <a:solidFill>
                  <a:schemeClr val="tx1"/>
                </a:solidFill>
                <a:latin typeface="Aptos" panose="020B0004020202020204" pitchFamily="34" charset="0"/>
              </a:rPr>
              <a:t>Berdasarkan </a:t>
            </a:r>
            <a:r>
              <a:rPr lang="id-ID" sz="1600" b="1" noProof="1">
                <a:solidFill>
                  <a:schemeClr val="tx1"/>
                </a:solidFill>
                <a:latin typeface="Aptos" panose="020B0004020202020204" pitchFamily="34" charset="0"/>
              </a:rPr>
              <a:t>tujuan pemanfaatannya</a:t>
            </a:r>
            <a:r>
              <a:rPr lang="id-ID" sz="1600" noProof="1">
                <a:solidFill>
                  <a:schemeClr val="tx1"/>
                </a:solidFill>
                <a:latin typeface="Aptos" panose="020B0004020202020204" pitchFamily="34" charset="0"/>
              </a:rPr>
              <a:t>, statistik dibagi menjadi </a:t>
            </a:r>
            <a:r>
              <a:rPr lang="id-ID" sz="1600" b="1" noProof="1">
                <a:solidFill>
                  <a:schemeClr val="tx1"/>
                </a:solidFill>
                <a:latin typeface="Aptos" panose="020B0004020202020204" pitchFamily="34" charset="0"/>
              </a:rPr>
              <a:t>Statistik Dasar, Statistik Sektoral, dan Statistik Khusus</a:t>
            </a:r>
            <a:r>
              <a:rPr lang="id-ID" sz="1600" noProof="1">
                <a:solidFill>
                  <a:schemeClr val="tx1"/>
                </a:solidFill>
                <a:latin typeface="Aptos" panose="020B0004020202020204" pitchFamily="34" charset="0"/>
              </a:rPr>
              <a:t>.</a:t>
            </a:r>
          </a:p>
        </p:txBody>
      </p:sp>
      <p:sp>
        <p:nvSpPr>
          <p:cNvPr id="20" name="Rectangle: Rounded Corners 8">
            <a:extLst>
              <a:ext uri="{FF2B5EF4-FFF2-40B4-BE49-F238E27FC236}">
                <a16:creationId xmlns:a16="http://schemas.microsoft.com/office/drawing/2014/main" id="{5E93251B-EE36-3810-7A65-BC1341633824}"/>
              </a:ext>
            </a:extLst>
          </p:cNvPr>
          <p:cNvSpPr/>
          <p:nvPr/>
        </p:nvSpPr>
        <p:spPr>
          <a:xfrm>
            <a:off x="983305" y="3429794"/>
            <a:ext cx="3128200" cy="2565243"/>
          </a:xfrm>
          <a:prstGeom prst="roundRect">
            <a:avLst>
              <a:gd name="adj" fmla="val 6905"/>
            </a:avLst>
          </a:prstGeom>
          <a:solidFill>
            <a:schemeClr val="bg2">
              <a:lumMod val="90000"/>
              <a:alpha val="85000"/>
            </a:schemeClr>
          </a:solidFill>
          <a:ln>
            <a:noFill/>
          </a:ln>
        </p:spPr>
        <p:txBody>
          <a:bodyPr spcFirstLastPara="1" wrap="square" lIns="91446" tIns="45711" rIns="91446" bIns="45711" anchor="ctr" anchorCtr="0">
            <a:noAutofit/>
          </a:bodyPr>
          <a:lstStyle/>
          <a:p>
            <a:pPr algn="ctr"/>
            <a:endParaRPr lang="id-ID" sz="1800" noProof="1">
              <a:solidFill>
                <a:srgbClr val="9A0501"/>
              </a:solidFill>
              <a:latin typeface="Calibri"/>
              <a:cs typeface="Calibri"/>
            </a:endParaRPr>
          </a:p>
        </p:txBody>
      </p:sp>
      <p:sp>
        <p:nvSpPr>
          <p:cNvPr id="21" name="Google Shape;692;p54">
            <a:extLst>
              <a:ext uri="{FF2B5EF4-FFF2-40B4-BE49-F238E27FC236}">
                <a16:creationId xmlns:a16="http://schemas.microsoft.com/office/drawing/2014/main" id="{AE44AFA9-62EA-7E34-74B2-B6B293DFDBED}"/>
              </a:ext>
            </a:extLst>
          </p:cNvPr>
          <p:cNvSpPr txBox="1">
            <a:spLocks noGrp="1"/>
          </p:cNvSpPr>
          <p:nvPr>
            <p:ph type="subTitle" idx="4294967295"/>
          </p:nvPr>
        </p:nvSpPr>
        <p:spPr>
          <a:xfrm>
            <a:off x="1150405" y="3519254"/>
            <a:ext cx="2794000" cy="2038396"/>
          </a:xfrm>
          <a:prstGeom prst="rect">
            <a:avLst/>
          </a:prstGeom>
        </p:spPr>
        <p:txBody>
          <a:bodyPr spcFirstLastPara="1" vert="horz" wrap="square" lIns="121928" tIns="121928" rIns="121928" bIns="121928" rtlCol="0" anchor="t" anchorCtr="0">
            <a:noAutofit/>
          </a:bodyPr>
          <a:lstStyle/>
          <a:p>
            <a:pPr marL="0" indent="0" defTabSz="1088502">
              <a:lnSpc>
                <a:spcPct val="100000"/>
              </a:lnSpc>
              <a:spcBef>
                <a:spcPts val="0"/>
              </a:spcBef>
              <a:buClr>
                <a:schemeClr val="lt2"/>
              </a:buClr>
              <a:buSzPts val="1200"/>
              <a:buNone/>
            </a:pPr>
            <a:r>
              <a:rPr lang="id-ID" sz="1600" noProof="1">
                <a:latin typeface="Aptos" panose="020B0004020202020204" pitchFamily="34" charset="0"/>
                <a:cs typeface="Lato"/>
                <a:sym typeface="Lato"/>
              </a:rPr>
              <a:t>Statistik yang tujuan pemanfaatannya untuk </a:t>
            </a:r>
            <a:r>
              <a:rPr lang="id-ID" sz="1600" b="1" noProof="1">
                <a:solidFill>
                  <a:srgbClr val="F89039"/>
                </a:solidFill>
                <a:latin typeface="Aptos" panose="020B0004020202020204" pitchFamily="34" charset="0"/>
                <a:cs typeface="Lato"/>
                <a:sym typeface="Lato"/>
              </a:rPr>
              <a:t>keperluan yang bersifat luas</a:t>
            </a:r>
            <a:r>
              <a:rPr lang="id-ID" sz="1600" noProof="1">
                <a:latin typeface="Aptos" panose="020B0004020202020204" pitchFamily="34" charset="0"/>
                <a:cs typeface="Lato"/>
                <a:sym typeface="Lato"/>
              </a:rPr>
              <a:t>, baik bagi pemerintah maupun masyarakat, yang memiliki ciri-ciri lintas sektoral, berskala nasional, makro.</a:t>
            </a:r>
          </a:p>
        </p:txBody>
      </p:sp>
      <p:sp>
        <p:nvSpPr>
          <p:cNvPr id="22" name="Rectangle: Rounded Corners 9">
            <a:extLst>
              <a:ext uri="{FF2B5EF4-FFF2-40B4-BE49-F238E27FC236}">
                <a16:creationId xmlns:a16="http://schemas.microsoft.com/office/drawing/2014/main" id="{ABD8947B-87FB-AC92-7A00-0AD158ED8D7F}"/>
              </a:ext>
            </a:extLst>
          </p:cNvPr>
          <p:cNvSpPr/>
          <p:nvPr/>
        </p:nvSpPr>
        <p:spPr>
          <a:xfrm>
            <a:off x="983306" y="2575369"/>
            <a:ext cx="3161042" cy="735927"/>
          </a:xfrm>
          <a:prstGeom prst="roundRect">
            <a:avLst>
              <a:gd name="adj" fmla="val 50000"/>
            </a:avLst>
          </a:prstGeom>
          <a:solidFill>
            <a:srgbClr val="C557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pAutoFit/>
          </a:bodyPr>
          <a:lstStyle/>
          <a:p>
            <a:pPr algn="ctr"/>
            <a:endParaRPr lang="id-ID" sz="2801" noProof="1"/>
          </a:p>
        </p:txBody>
      </p:sp>
      <p:sp>
        <p:nvSpPr>
          <p:cNvPr id="24" name="Rectangle: Rounded Corners 1">
            <a:extLst>
              <a:ext uri="{FF2B5EF4-FFF2-40B4-BE49-F238E27FC236}">
                <a16:creationId xmlns:a16="http://schemas.microsoft.com/office/drawing/2014/main" id="{5C2F27EA-397D-6C0E-95DB-3D16E03EA939}"/>
              </a:ext>
            </a:extLst>
          </p:cNvPr>
          <p:cNvSpPr/>
          <p:nvPr/>
        </p:nvSpPr>
        <p:spPr>
          <a:xfrm>
            <a:off x="4545062" y="3429794"/>
            <a:ext cx="3128200" cy="2565243"/>
          </a:xfrm>
          <a:prstGeom prst="roundRect">
            <a:avLst>
              <a:gd name="adj" fmla="val 6359"/>
            </a:avLst>
          </a:prstGeom>
          <a:solidFill>
            <a:schemeClr val="bg2">
              <a:lumMod val="90000"/>
              <a:alpha val="85000"/>
            </a:schemeClr>
          </a:solidFill>
          <a:ln>
            <a:noFill/>
          </a:ln>
        </p:spPr>
        <p:txBody>
          <a:bodyPr spcFirstLastPara="1" wrap="square" lIns="91446" tIns="45711" rIns="91446" bIns="45711" anchor="ctr" anchorCtr="0">
            <a:noAutofit/>
          </a:bodyPr>
          <a:lstStyle/>
          <a:p>
            <a:pPr algn="ctr"/>
            <a:endParaRPr lang="id-ID" sz="1800" noProof="1">
              <a:solidFill>
                <a:srgbClr val="9A0501"/>
              </a:solidFill>
              <a:latin typeface="Calibri"/>
              <a:cs typeface="Calibri"/>
            </a:endParaRPr>
          </a:p>
        </p:txBody>
      </p:sp>
      <p:sp>
        <p:nvSpPr>
          <p:cNvPr id="25" name="Google Shape;692;p54">
            <a:extLst>
              <a:ext uri="{FF2B5EF4-FFF2-40B4-BE49-F238E27FC236}">
                <a16:creationId xmlns:a16="http://schemas.microsoft.com/office/drawing/2014/main" id="{5739384B-8593-685F-9B49-7D37563E4049}"/>
              </a:ext>
            </a:extLst>
          </p:cNvPr>
          <p:cNvSpPr txBox="1">
            <a:spLocks/>
          </p:cNvSpPr>
          <p:nvPr/>
        </p:nvSpPr>
        <p:spPr>
          <a:xfrm>
            <a:off x="4629385" y="3507472"/>
            <a:ext cx="2959553" cy="2487565"/>
          </a:xfrm>
          <a:prstGeom prst="rect">
            <a:avLst/>
          </a:prstGeom>
          <a:noFill/>
          <a:ln>
            <a:noFill/>
          </a:ln>
        </p:spPr>
        <p:txBody>
          <a:bodyPr spcFirstLastPara="1" wrap="square" lIns="121928" tIns="121928" rIns="121928" bIns="121928"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None/>
              <a:defRPr sz="1200" b="0" i="0" u="none" strike="noStrike" cap="none">
                <a:solidFill>
                  <a:srgbClr val="1F1B55"/>
                </a:solidFill>
                <a:latin typeface="Lato"/>
                <a:ea typeface="Lato"/>
                <a:cs typeface="Lato"/>
                <a:sym typeface="Lato"/>
              </a:defRPr>
            </a:lvl1pPr>
            <a:lvl2pPr marL="914400" marR="0" lvl="1"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2pPr>
            <a:lvl3pPr marL="1371600" marR="0" lvl="2"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3pPr>
            <a:lvl4pPr marL="1828800" marR="0" lvl="3"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4pPr>
            <a:lvl5pPr marL="2286000" marR="0" lvl="4"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5pPr>
            <a:lvl6pPr marL="2743200" marR="0" lvl="5"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6pPr>
            <a:lvl7pPr marL="3200400" marR="0" lvl="6"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7pPr>
            <a:lvl8pPr marL="3657600" marR="0" lvl="7"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8pPr>
            <a:lvl9pPr marL="4114800" marR="0" lvl="8"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9pPr>
          </a:lstStyle>
          <a:p>
            <a:pPr marL="0" indent="0"/>
            <a:r>
              <a:rPr lang="id-ID" sz="1600" noProof="1">
                <a:solidFill>
                  <a:schemeClr val="tx1"/>
                </a:solidFill>
                <a:latin typeface="Aptos" panose="020B0004020202020204" pitchFamily="34" charset="0"/>
              </a:rPr>
              <a:t>Statistik yang tujuan pemanfaatannya untuk memenuhi kebutuhan instansi tertentu dalam rangka penyelenggaraan tugas-tugas pemerintahan dan pembangunan yang merupakan </a:t>
            </a:r>
            <a:r>
              <a:rPr lang="id-ID" sz="1600" b="1" noProof="1">
                <a:solidFill>
                  <a:srgbClr val="F89039"/>
                </a:solidFill>
                <a:latin typeface="Aptos" panose="020B0004020202020204" pitchFamily="34" charset="0"/>
              </a:rPr>
              <a:t>tugas pokok instansi yang bersangkutan</a:t>
            </a:r>
            <a:r>
              <a:rPr lang="id-ID" sz="1600" noProof="1">
                <a:solidFill>
                  <a:schemeClr val="tx1"/>
                </a:solidFill>
                <a:latin typeface="Aptos" panose="020B0004020202020204" pitchFamily="34" charset="0"/>
              </a:rPr>
              <a:t>.</a:t>
            </a:r>
          </a:p>
        </p:txBody>
      </p:sp>
      <p:sp>
        <p:nvSpPr>
          <p:cNvPr id="26" name="Rectangle: Rounded Corners 4">
            <a:extLst>
              <a:ext uri="{FF2B5EF4-FFF2-40B4-BE49-F238E27FC236}">
                <a16:creationId xmlns:a16="http://schemas.microsoft.com/office/drawing/2014/main" id="{3A20EB50-4234-EB53-0181-722EAD3620E6}"/>
              </a:ext>
            </a:extLst>
          </p:cNvPr>
          <p:cNvSpPr/>
          <p:nvPr/>
        </p:nvSpPr>
        <p:spPr>
          <a:xfrm>
            <a:off x="4545062" y="2575369"/>
            <a:ext cx="3161042" cy="735927"/>
          </a:xfrm>
          <a:prstGeom prst="roundRect">
            <a:avLst>
              <a:gd name="adj" fmla="val 50000"/>
            </a:avLst>
          </a:prstGeom>
          <a:solidFill>
            <a:srgbClr val="C557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pAutoFit/>
          </a:bodyPr>
          <a:lstStyle/>
          <a:p>
            <a:pPr algn="ctr"/>
            <a:endParaRPr lang="id-ID" sz="2801" noProof="1"/>
          </a:p>
        </p:txBody>
      </p:sp>
      <p:sp>
        <p:nvSpPr>
          <p:cNvPr id="27" name="Title 5">
            <a:extLst>
              <a:ext uri="{FF2B5EF4-FFF2-40B4-BE49-F238E27FC236}">
                <a16:creationId xmlns:a16="http://schemas.microsoft.com/office/drawing/2014/main" id="{B274ADC1-12DD-6959-88E6-392758706673}"/>
              </a:ext>
            </a:extLst>
          </p:cNvPr>
          <p:cNvSpPr txBox="1">
            <a:spLocks/>
          </p:cNvSpPr>
          <p:nvPr/>
        </p:nvSpPr>
        <p:spPr>
          <a:xfrm>
            <a:off x="4830697" y="2656001"/>
            <a:ext cx="2558836" cy="574661"/>
          </a:xfrm>
          <a:prstGeom prst="rect">
            <a:avLst/>
          </a:prstGeom>
          <a:noFill/>
          <a:ln>
            <a:noFill/>
          </a:ln>
        </p:spPr>
        <p:txBody>
          <a:bodyPr spcFirstLastPara="1" wrap="square" lIns="121928" tIns="121928" rIns="121928" bIns="121928"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300"/>
              <a:buFont typeface="Raleway"/>
              <a:buNone/>
              <a:defRPr sz="3300" b="1" i="0" u="none" strike="noStrike" cap="none">
                <a:solidFill>
                  <a:srgbClr val="2B256B"/>
                </a:solidFill>
                <a:latin typeface="Raleway"/>
                <a:ea typeface="Raleway"/>
                <a:cs typeface="Raleway"/>
                <a:sym typeface="Raleway"/>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algn="ctr"/>
            <a:r>
              <a:rPr lang="id-ID" sz="2000" noProof="1">
                <a:solidFill>
                  <a:schemeClr val="bg1"/>
                </a:solidFill>
                <a:latin typeface="Aptos" panose="020B0004020202020204" pitchFamily="34" charset="0"/>
              </a:rPr>
              <a:t>Statistik Sektoral</a:t>
            </a:r>
          </a:p>
        </p:txBody>
      </p:sp>
      <p:sp>
        <p:nvSpPr>
          <p:cNvPr id="28" name="Rectangle: Rounded Corners 7">
            <a:extLst>
              <a:ext uri="{FF2B5EF4-FFF2-40B4-BE49-F238E27FC236}">
                <a16:creationId xmlns:a16="http://schemas.microsoft.com/office/drawing/2014/main" id="{264F00A3-8AE0-E8C9-DF04-228268E0CE7E}"/>
              </a:ext>
            </a:extLst>
          </p:cNvPr>
          <p:cNvSpPr/>
          <p:nvPr/>
        </p:nvSpPr>
        <p:spPr>
          <a:xfrm>
            <a:off x="8106818" y="3429794"/>
            <a:ext cx="3128200" cy="2565243"/>
          </a:xfrm>
          <a:prstGeom prst="roundRect">
            <a:avLst>
              <a:gd name="adj" fmla="val 6934"/>
            </a:avLst>
          </a:prstGeom>
          <a:solidFill>
            <a:schemeClr val="bg2">
              <a:lumMod val="90000"/>
              <a:alpha val="85000"/>
            </a:schemeClr>
          </a:solidFill>
          <a:ln>
            <a:noFill/>
          </a:ln>
        </p:spPr>
        <p:txBody>
          <a:bodyPr spcFirstLastPara="1" wrap="square" lIns="91446" tIns="45711" rIns="91446" bIns="45711" anchor="ctr" anchorCtr="0">
            <a:noAutofit/>
          </a:bodyPr>
          <a:lstStyle/>
          <a:p>
            <a:pPr algn="ctr"/>
            <a:endParaRPr lang="id-ID" sz="1800" noProof="1">
              <a:solidFill>
                <a:srgbClr val="9A0501"/>
              </a:solidFill>
              <a:latin typeface="Calibri"/>
              <a:cs typeface="Calibri"/>
            </a:endParaRPr>
          </a:p>
        </p:txBody>
      </p:sp>
      <p:sp>
        <p:nvSpPr>
          <p:cNvPr id="29" name="Google Shape;692;p54">
            <a:extLst>
              <a:ext uri="{FF2B5EF4-FFF2-40B4-BE49-F238E27FC236}">
                <a16:creationId xmlns:a16="http://schemas.microsoft.com/office/drawing/2014/main" id="{263DDEEE-072D-E0D5-7E05-FEC2EA15E591}"/>
              </a:ext>
            </a:extLst>
          </p:cNvPr>
          <p:cNvSpPr txBox="1">
            <a:spLocks/>
          </p:cNvSpPr>
          <p:nvPr/>
        </p:nvSpPr>
        <p:spPr>
          <a:xfrm>
            <a:off x="8275465" y="3507472"/>
            <a:ext cx="2793723" cy="2038744"/>
          </a:xfrm>
          <a:prstGeom prst="rect">
            <a:avLst/>
          </a:prstGeom>
          <a:noFill/>
          <a:ln>
            <a:noFill/>
          </a:ln>
        </p:spPr>
        <p:txBody>
          <a:bodyPr spcFirstLastPara="1" wrap="square" lIns="121928" tIns="121928" rIns="121928" bIns="121928"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None/>
              <a:defRPr sz="1200" b="0" i="0" u="none" strike="noStrike" cap="none">
                <a:solidFill>
                  <a:srgbClr val="1F1B55"/>
                </a:solidFill>
                <a:latin typeface="Lato"/>
                <a:ea typeface="Lato"/>
                <a:cs typeface="Lato"/>
                <a:sym typeface="Lato"/>
              </a:defRPr>
            </a:lvl1pPr>
            <a:lvl2pPr marL="914400" marR="0" lvl="1"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2pPr>
            <a:lvl3pPr marL="1371600" marR="0" lvl="2"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3pPr>
            <a:lvl4pPr marL="1828800" marR="0" lvl="3"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4pPr>
            <a:lvl5pPr marL="2286000" marR="0" lvl="4"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5pPr>
            <a:lvl6pPr marL="2743200" marR="0" lvl="5"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6pPr>
            <a:lvl7pPr marL="3200400" marR="0" lvl="6"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7pPr>
            <a:lvl8pPr marL="3657600" marR="0" lvl="7"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8pPr>
            <a:lvl9pPr marL="4114800" marR="0" lvl="8"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9pPr>
          </a:lstStyle>
          <a:p>
            <a:pPr marL="0" indent="0"/>
            <a:r>
              <a:rPr lang="id-ID" sz="1600" noProof="1">
                <a:solidFill>
                  <a:schemeClr val="tx1"/>
                </a:solidFill>
                <a:latin typeface="Aptos" panose="020B0004020202020204" pitchFamily="34" charset="0"/>
              </a:rPr>
              <a:t>Statistik yang tujuan pemanfaatannya untuk </a:t>
            </a:r>
            <a:r>
              <a:rPr lang="id-ID" sz="1600" b="1" noProof="1">
                <a:solidFill>
                  <a:srgbClr val="F89039"/>
                </a:solidFill>
                <a:latin typeface="Aptos" panose="020B0004020202020204" pitchFamily="34" charset="0"/>
              </a:rPr>
              <a:t>memenuhi kebutuhan spesifik</a:t>
            </a:r>
            <a:r>
              <a:rPr lang="id-ID" sz="1600" noProof="1">
                <a:solidFill>
                  <a:schemeClr val="tx1"/>
                </a:solidFill>
                <a:latin typeface="Aptos" panose="020B0004020202020204" pitchFamily="34" charset="0"/>
              </a:rPr>
              <a:t> dunia usaha, pendidikan, sosial budaya, dan kepentingan lain dalam kehidupan masyarakat. </a:t>
            </a:r>
          </a:p>
        </p:txBody>
      </p:sp>
      <p:sp>
        <p:nvSpPr>
          <p:cNvPr id="30" name="Rectangle: Rounded Corners 11">
            <a:extLst>
              <a:ext uri="{FF2B5EF4-FFF2-40B4-BE49-F238E27FC236}">
                <a16:creationId xmlns:a16="http://schemas.microsoft.com/office/drawing/2014/main" id="{2B7093DC-19C7-AAC5-0703-66DC22720C1F}"/>
              </a:ext>
            </a:extLst>
          </p:cNvPr>
          <p:cNvSpPr/>
          <p:nvPr/>
        </p:nvSpPr>
        <p:spPr>
          <a:xfrm>
            <a:off x="8106818" y="2575369"/>
            <a:ext cx="3128200" cy="735927"/>
          </a:xfrm>
          <a:prstGeom prst="roundRect">
            <a:avLst>
              <a:gd name="adj" fmla="val 50000"/>
            </a:avLst>
          </a:prstGeom>
          <a:solidFill>
            <a:srgbClr val="C557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pAutoFit/>
          </a:bodyPr>
          <a:lstStyle/>
          <a:p>
            <a:pPr algn="ctr"/>
            <a:endParaRPr lang="id-ID" sz="2801" noProof="1"/>
          </a:p>
        </p:txBody>
      </p:sp>
      <p:sp>
        <p:nvSpPr>
          <p:cNvPr id="31" name="Title 5">
            <a:extLst>
              <a:ext uri="{FF2B5EF4-FFF2-40B4-BE49-F238E27FC236}">
                <a16:creationId xmlns:a16="http://schemas.microsoft.com/office/drawing/2014/main" id="{6C6A20E5-272E-33FB-8E6D-86652F730A0C}"/>
              </a:ext>
            </a:extLst>
          </p:cNvPr>
          <p:cNvSpPr txBox="1">
            <a:spLocks/>
          </p:cNvSpPr>
          <p:nvPr/>
        </p:nvSpPr>
        <p:spPr>
          <a:xfrm>
            <a:off x="8509443" y="2656001"/>
            <a:ext cx="2388631" cy="574661"/>
          </a:xfrm>
          <a:prstGeom prst="rect">
            <a:avLst/>
          </a:prstGeom>
          <a:noFill/>
          <a:ln>
            <a:noFill/>
          </a:ln>
        </p:spPr>
        <p:txBody>
          <a:bodyPr spcFirstLastPara="1" wrap="square" lIns="121928" tIns="121928" rIns="121928" bIns="121928"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300"/>
              <a:buFont typeface="Raleway"/>
              <a:buNone/>
              <a:defRPr sz="3300" b="1" i="0" u="none" strike="noStrike" cap="none">
                <a:solidFill>
                  <a:srgbClr val="2B256B"/>
                </a:solidFill>
                <a:latin typeface="Raleway"/>
                <a:ea typeface="Raleway"/>
                <a:cs typeface="Raleway"/>
                <a:sym typeface="Raleway"/>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algn="ctr"/>
            <a:r>
              <a:rPr lang="id-ID" sz="2000" noProof="1">
                <a:solidFill>
                  <a:schemeClr val="bg1"/>
                </a:solidFill>
                <a:latin typeface="Aptos" panose="020B0004020202020204" pitchFamily="34" charset="0"/>
              </a:rPr>
              <a:t>Statistik Khusus</a:t>
            </a:r>
          </a:p>
        </p:txBody>
      </p:sp>
      <p:sp>
        <p:nvSpPr>
          <p:cNvPr id="5" name="Title 1">
            <a:extLst>
              <a:ext uri="{FF2B5EF4-FFF2-40B4-BE49-F238E27FC236}">
                <a16:creationId xmlns:a16="http://schemas.microsoft.com/office/drawing/2014/main" id="{A409FD3D-F803-6E93-D5E4-7D375242EAAF}"/>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600" b="1" noProof="1">
                <a:solidFill>
                  <a:srgbClr val="F89039"/>
                </a:solidFill>
              </a:rPr>
              <a:t>JENIS</a:t>
            </a:r>
            <a:r>
              <a:rPr lang="id-ID" sz="3600" b="1" noProof="1">
                <a:solidFill>
                  <a:srgbClr val="9A0501"/>
                </a:solidFill>
              </a:rPr>
              <a:t> </a:t>
            </a:r>
            <a:r>
              <a:rPr lang="id-ID" sz="3600" noProof="1">
                <a:solidFill>
                  <a:srgbClr val="000000"/>
                </a:solidFill>
              </a:rPr>
              <a:t>STATISTIK</a:t>
            </a:r>
            <a:endParaRPr lang="id-ID" sz="3600" baseline="-25000" noProof="1">
              <a:solidFill>
                <a:srgbClr val="000000"/>
              </a:solidFill>
            </a:endParaRPr>
          </a:p>
        </p:txBody>
      </p:sp>
      <p:sp>
        <p:nvSpPr>
          <p:cNvPr id="6" name="Title 5">
            <a:extLst>
              <a:ext uri="{FF2B5EF4-FFF2-40B4-BE49-F238E27FC236}">
                <a16:creationId xmlns:a16="http://schemas.microsoft.com/office/drawing/2014/main" id="{EA787166-CCFA-4EA9-9AD0-A21FDED20BA2}"/>
              </a:ext>
            </a:extLst>
          </p:cNvPr>
          <p:cNvSpPr txBox="1">
            <a:spLocks/>
          </p:cNvSpPr>
          <p:nvPr/>
        </p:nvSpPr>
        <p:spPr>
          <a:xfrm>
            <a:off x="1267987" y="2656001"/>
            <a:ext cx="2558836" cy="574661"/>
          </a:xfrm>
          <a:prstGeom prst="rect">
            <a:avLst/>
          </a:prstGeom>
          <a:noFill/>
          <a:ln>
            <a:noFill/>
          </a:ln>
        </p:spPr>
        <p:txBody>
          <a:bodyPr spcFirstLastPara="1" wrap="square" lIns="121928" tIns="121928" rIns="121928" bIns="121928"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300"/>
              <a:buFont typeface="Raleway"/>
              <a:buNone/>
              <a:defRPr sz="3300" b="1" i="0" u="none" strike="noStrike" cap="none">
                <a:solidFill>
                  <a:srgbClr val="2B256B"/>
                </a:solidFill>
                <a:latin typeface="Raleway"/>
                <a:ea typeface="Raleway"/>
                <a:cs typeface="Raleway"/>
                <a:sym typeface="Raleway"/>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algn="ctr"/>
            <a:r>
              <a:rPr lang="id-ID" sz="2000" noProof="1">
                <a:solidFill>
                  <a:schemeClr val="bg1"/>
                </a:solidFill>
                <a:latin typeface="Aptos" panose="020B0004020202020204" pitchFamily="34" charset="0"/>
              </a:rPr>
              <a:t>Statistik Dasar</a:t>
            </a:r>
          </a:p>
        </p:txBody>
      </p:sp>
      <p:sp>
        <p:nvSpPr>
          <p:cNvPr id="9" name="Slide Number Placeholder 1">
            <a:extLst>
              <a:ext uri="{FF2B5EF4-FFF2-40B4-BE49-F238E27FC236}">
                <a16:creationId xmlns:a16="http://schemas.microsoft.com/office/drawing/2014/main" id="{66713989-5AB4-4BCF-7662-86D1CA83F76D}"/>
              </a:ext>
            </a:extLst>
          </p:cNvPr>
          <p:cNvSpPr>
            <a:spLocks noGrp="1"/>
          </p:cNvSpPr>
          <p:nvPr>
            <p:ph type="sldNum" sz="quarter" idx="12"/>
          </p:nvPr>
        </p:nvSpPr>
        <p:spPr>
          <a:xfrm>
            <a:off x="11777845" y="6548366"/>
            <a:ext cx="442740" cy="365210"/>
          </a:xfrm>
        </p:spPr>
        <p:txBody>
          <a:bodyPr/>
          <a:lstStyle/>
          <a:p>
            <a:pPr>
              <a:defRPr/>
            </a:pPr>
            <a:fld id="{A88EA908-BA59-4183-8648-53219FC00D5C}" type="slidenum">
              <a:rPr lang="id-ID" b="1" noProof="1" smtClean="0"/>
              <a:pPr>
                <a:defRPr/>
              </a:pPr>
              <a:t>13</a:t>
            </a:fld>
            <a:endParaRPr lang="id-ID" b="1" noProof="1"/>
          </a:p>
        </p:txBody>
      </p:sp>
      <p:sp>
        <p:nvSpPr>
          <p:cNvPr id="10" name="Google Shape;692;p54">
            <a:extLst>
              <a:ext uri="{FF2B5EF4-FFF2-40B4-BE49-F238E27FC236}">
                <a16:creationId xmlns:a16="http://schemas.microsoft.com/office/drawing/2014/main" id="{349CB487-787A-FC25-CCB5-7C16CAE70A12}"/>
              </a:ext>
            </a:extLst>
          </p:cNvPr>
          <p:cNvSpPr txBox="1">
            <a:spLocks/>
          </p:cNvSpPr>
          <p:nvPr/>
        </p:nvSpPr>
        <p:spPr>
          <a:xfrm>
            <a:off x="3205204" y="6406414"/>
            <a:ext cx="5738466" cy="333017"/>
          </a:xfrm>
          <a:prstGeom prst="rect">
            <a:avLst/>
          </a:prstGeom>
          <a:noFill/>
          <a:ln>
            <a:noFill/>
          </a:ln>
        </p:spPr>
        <p:txBody>
          <a:bodyPr spcFirstLastPara="1" wrap="square" lIns="121928" tIns="121928" rIns="121928" bIns="121928"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None/>
              <a:defRPr sz="1200" b="0" i="0" u="none" strike="noStrike" cap="none">
                <a:solidFill>
                  <a:srgbClr val="1F1B55"/>
                </a:solidFill>
                <a:latin typeface="Lato"/>
                <a:ea typeface="Lato"/>
                <a:cs typeface="Lato"/>
                <a:sym typeface="Lato"/>
              </a:defRPr>
            </a:lvl1pPr>
            <a:lvl2pPr marL="914400" marR="0" lvl="1"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2pPr>
            <a:lvl3pPr marL="1371600" marR="0" lvl="2"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3pPr>
            <a:lvl4pPr marL="1828800" marR="0" lvl="3"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4pPr>
            <a:lvl5pPr marL="2286000" marR="0" lvl="4"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5pPr>
            <a:lvl6pPr marL="2743200" marR="0" lvl="5"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6pPr>
            <a:lvl7pPr marL="3200400" marR="0" lvl="6"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7pPr>
            <a:lvl8pPr marL="3657600" marR="0" lvl="7"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8pPr>
            <a:lvl9pPr marL="4114800" marR="0" lvl="8"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9pPr>
          </a:lstStyle>
          <a:p>
            <a:pPr marL="0" indent="0" algn="ctr"/>
            <a:r>
              <a:rPr lang="id-ID" sz="1000" i="1" noProof="1">
                <a:solidFill>
                  <a:schemeClr val="tx1"/>
                </a:solidFill>
                <a:latin typeface="Aptos" panose="020B0004020202020204" pitchFamily="34" charset="0"/>
              </a:rPr>
              <a:t>Sumber: Undang-Undang No. 16 Tahun 1997 tentang Statistik</a:t>
            </a:r>
          </a:p>
        </p:txBody>
      </p:sp>
    </p:spTree>
    <p:extLst>
      <p:ext uri="{BB962C8B-B14F-4D97-AF65-F5344CB8AC3E}">
        <p14:creationId xmlns:p14="http://schemas.microsoft.com/office/powerpoint/2010/main" val="4971799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36" name="Rectangle: Top Corners Rounded 35">
            <a:extLst>
              <a:ext uri="{FF2B5EF4-FFF2-40B4-BE49-F238E27FC236}">
                <a16:creationId xmlns:a16="http://schemas.microsoft.com/office/drawing/2014/main" id="{D6654E96-567F-E236-D95B-06F109BC9307}"/>
              </a:ext>
            </a:extLst>
          </p:cNvPr>
          <p:cNvSpPr/>
          <p:nvPr/>
        </p:nvSpPr>
        <p:spPr>
          <a:xfrm>
            <a:off x="3281705" y="1448000"/>
            <a:ext cx="2621887" cy="4266793"/>
          </a:xfrm>
          <a:prstGeom prst="round2SameRect">
            <a:avLst/>
          </a:prstGeom>
          <a:solidFill>
            <a:schemeClr val="bg2">
              <a:lumMod val="90000"/>
              <a:alpha val="85000"/>
            </a:schemeClr>
          </a:solidFill>
          <a:ln>
            <a:noFill/>
          </a:ln>
        </p:spPr>
        <p:txBody>
          <a:bodyPr spcFirstLastPara="1" wrap="square" lIns="91446" tIns="45711" rIns="91446" bIns="45711" anchor="ctr" anchorCtr="0">
            <a:noAutofit/>
          </a:bodyPr>
          <a:lstStyle/>
          <a:p>
            <a:pPr algn="ctr"/>
            <a:endParaRPr lang="id-ID" sz="1800" noProof="1">
              <a:solidFill>
                <a:srgbClr val="9A0501"/>
              </a:solidFill>
              <a:latin typeface="Calibri"/>
              <a:cs typeface="Calibri"/>
            </a:endParaRPr>
          </a:p>
        </p:txBody>
      </p:sp>
      <p:sp>
        <p:nvSpPr>
          <p:cNvPr id="37" name="Rectangle: Top Corners Rounded 36">
            <a:extLst>
              <a:ext uri="{FF2B5EF4-FFF2-40B4-BE49-F238E27FC236}">
                <a16:creationId xmlns:a16="http://schemas.microsoft.com/office/drawing/2014/main" id="{CB8639CB-368B-F87E-692C-E99BE281E256}"/>
              </a:ext>
            </a:extLst>
          </p:cNvPr>
          <p:cNvSpPr/>
          <p:nvPr/>
        </p:nvSpPr>
        <p:spPr>
          <a:xfrm>
            <a:off x="6236194" y="1448000"/>
            <a:ext cx="2621887" cy="4266793"/>
          </a:xfrm>
          <a:prstGeom prst="round2SameRect">
            <a:avLst/>
          </a:prstGeom>
          <a:solidFill>
            <a:schemeClr val="bg2">
              <a:lumMod val="90000"/>
              <a:alpha val="85000"/>
            </a:schemeClr>
          </a:solidFill>
          <a:ln>
            <a:noFill/>
          </a:ln>
        </p:spPr>
        <p:txBody>
          <a:bodyPr spcFirstLastPara="1" wrap="square" lIns="91446" tIns="45711" rIns="91446" bIns="45711" anchor="ctr" anchorCtr="0">
            <a:noAutofit/>
          </a:bodyPr>
          <a:lstStyle/>
          <a:p>
            <a:pPr algn="ctr"/>
            <a:endParaRPr lang="id-ID" sz="1800" noProof="1">
              <a:solidFill>
                <a:srgbClr val="9A0501"/>
              </a:solidFill>
              <a:latin typeface="Calibri"/>
              <a:cs typeface="Calibri"/>
            </a:endParaRPr>
          </a:p>
        </p:txBody>
      </p:sp>
      <p:sp>
        <p:nvSpPr>
          <p:cNvPr id="38" name="Rectangle: Top Corners Rounded 37">
            <a:extLst>
              <a:ext uri="{FF2B5EF4-FFF2-40B4-BE49-F238E27FC236}">
                <a16:creationId xmlns:a16="http://schemas.microsoft.com/office/drawing/2014/main" id="{D0E22583-6991-8E7C-C1EF-C0B41898E25D}"/>
              </a:ext>
            </a:extLst>
          </p:cNvPr>
          <p:cNvSpPr/>
          <p:nvPr/>
        </p:nvSpPr>
        <p:spPr>
          <a:xfrm>
            <a:off x="9192108" y="1448000"/>
            <a:ext cx="2621887" cy="4266793"/>
          </a:xfrm>
          <a:prstGeom prst="round2SameRect">
            <a:avLst/>
          </a:prstGeom>
          <a:solidFill>
            <a:schemeClr val="bg2">
              <a:lumMod val="90000"/>
              <a:alpha val="85000"/>
            </a:schemeClr>
          </a:solidFill>
          <a:ln>
            <a:noFill/>
          </a:ln>
        </p:spPr>
        <p:txBody>
          <a:bodyPr spcFirstLastPara="1" wrap="square" lIns="91446" tIns="45711" rIns="91446" bIns="45711" anchor="ctr" anchorCtr="0">
            <a:noAutofit/>
          </a:bodyPr>
          <a:lstStyle/>
          <a:p>
            <a:pPr algn="ctr"/>
            <a:endParaRPr lang="id-ID" sz="1800" noProof="1">
              <a:solidFill>
                <a:srgbClr val="9A0501"/>
              </a:solidFill>
              <a:latin typeface="Calibri"/>
              <a:cs typeface="Calibri"/>
            </a:endParaRPr>
          </a:p>
        </p:txBody>
      </p:sp>
      <p:sp>
        <p:nvSpPr>
          <p:cNvPr id="35" name="Rectangle: Top Corners Rounded 34">
            <a:extLst>
              <a:ext uri="{FF2B5EF4-FFF2-40B4-BE49-F238E27FC236}">
                <a16:creationId xmlns:a16="http://schemas.microsoft.com/office/drawing/2014/main" id="{6A731503-A254-77E2-91BC-167EF1ED9FA7}"/>
              </a:ext>
            </a:extLst>
          </p:cNvPr>
          <p:cNvSpPr/>
          <p:nvPr/>
        </p:nvSpPr>
        <p:spPr>
          <a:xfrm>
            <a:off x="327216" y="1448000"/>
            <a:ext cx="2621887" cy="4266793"/>
          </a:xfrm>
          <a:prstGeom prst="round2SameRect">
            <a:avLst/>
          </a:prstGeom>
          <a:solidFill>
            <a:schemeClr val="bg2">
              <a:lumMod val="90000"/>
              <a:alpha val="85000"/>
            </a:schemeClr>
          </a:solidFill>
          <a:ln>
            <a:noFill/>
          </a:ln>
        </p:spPr>
        <p:txBody>
          <a:bodyPr spcFirstLastPara="1" wrap="square" lIns="91446" tIns="45711" rIns="91446" bIns="45711" anchor="ctr" anchorCtr="0">
            <a:noAutofit/>
          </a:bodyPr>
          <a:lstStyle/>
          <a:p>
            <a:pPr algn="ctr"/>
            <a:endParaRPr lang="id-ID" sz="1800" noProof="1">
              <a:solidFill>
                <a:srgbClr val="9A0501"/>
              </a:solidFill>
              <a:latin typeface="Calibri"/>
              <a:cs typeface="Calibri"/>
            </a:endParaRPr>
          </a:p>
        </p:txBody>
      </p:sp>
      <p:sp>
        <p:nvSpPr>
          <p:cNvPr id="18" name="object 11">
            <a:extLst>
              <a:ext uri="{FF2B5EF4-FFF2-40B4-BE49-F238E27FC236}">
                <a16:creationId xmlns:a16="http://schemas.microsoft.com/office/drawing/2014/main" id="{F151C083-1530-F1B2-0F0C-0C05928B4F59}"/>
              </a:ext>
            </a:extLst>
          </p:cNvPr>
          <p:cNvSpPr txBox="1"/>
          <p:nvPr/>
        </p:nvSpPr>
        <p:spPr>
          <a:xfrm>
            <a:off x="423283" y="1582293"/>
            <a:ext cx="2450502" cy="1303592"/>
          </a:xfrm>
          <a:prstGeom prst="rect">
            <a:avLst/>
          </a:prstGeom>
        </p:spPr>
        <p:txBody>
          <a:bodyPr vert="horz" wrap="square" lIns="0" tIns="132745" rIns="0" bIns="0" rtlCol="0" anchor="t">
            <a:spAutoFit/>
          </a:bodyPr>
          <a:lstStyle/>
          <a:p>
            <a:pPr algn="ctr" defTabSz="914583">
              <a:defRPr/>
            </a:pPr>
            <a:r>
              <a:rPr lang="id-ID" sz="1600" b="1" spc="-5" noProof="1">
                <a:latin typeface="Aptos" panose="020B0004020202020204" pitchFamily="34" charset="0"/>
                <a:ea typeface="Lato" panose="020F0502020204030203" pitchFamily="34" charset="0"/>
                <a:cs typeface="Lato" panose="020F0502020204030203" pitchFamily="34" charset="0"/>
              </a:rPr>
              <a:t>SENSUS</a:t>
            </a:r>
            <a:endParaRPr lang="id-ID" sz="1500" b="1" spc="-5" noProof="1">
              <a:latin typeface="Aptos" panose="020B0004020202020204" pitchFamily="34" charset="0"/>
              <a:ea typeface="Lato" panose="020F0502020204030203" pitchFamily="34" charset="0"/>
              <a:cs typeface="Lato" panose="020F0502020204030203" pitchFamily="34" charset="0"/>
            </a:endParaRPr>
          </a:p>
          <a:p>
            <a:pPr algn="ctr" defTabSz="914583">
              <a:defRPr/>
            </a:pPr>
            <a:r>
              <a:rPr lang="id-ID" sz="1500" spc="-5" noProof="1">
                <a:latin typeface="Aptos" panose="020B0004020202020204" pitchFamily="34" charset="0"/>
                <a:ea typeface="Lato" panose="020F0502020204030203" pitchFamily="34" charset="0"/>
                <a:cs typeface="Lato" panose="020F0502020204030203" pitchFamily="34" charset="0"/>
              </a:rPr>
              <a:t>Pencacahan</a:t>
            </a:r>
            <a:r>
              <a:rPr lang="id-ID" sz="1500" spc="-65" noProof="1">
                <a:latin typeface="Aptos" panose="020B0004020202020204" pitchFamily="34" charset="0"/>
                <a:ea typeface="Lato" panose="020F0502020204030203" pitchFamily="34" charset="0"/>
                <a:cs typeface="Lato" panose="020F0502020204030203" pitchFamily="34" charset="0"/>
              </a:rPr>
              <a:t> </a:t>
            </a:r>
            <a:r>
              <a:rPr lang="id-ID" sz="1500" b="1" spc="-5" noProof="1">
                <a:solidFill>
                  <a:srgbClr val="F89039"/>
                </a:solidFill>
                <a:latin typeface="Aptos" panose="020B0004020202020204" pitchFamily="34" charset="0"/>
                <a:ea typeface="Lato" panose="020F0502020204030203" pitchFamily="34" charset="0"/>
                <a:cs typeface="Lato" panose="020F0502020204030203" pitchFamily="34" charset="0"/>
              </a:rPr>
              <a:t>semua </a:t>
            </a:r>
            <a:r>
              <a:rPr lang="id-ID" sz="1500" b="1" spc="-431" noProof="1">
                <a:solidFill>
                  <a:srgbClr val="F89039"/>
                </a:solidFill>
                <a:latin typeface="Aptos" panose="020B0004020202020204" pitchFamily="34" charset="0"/>
                <a:ea typeface="Lato" panose="020F0502020204030203" pitchFamily="34" charset="0"/>
                <a:cs typeface="Lato" panose="020F0502020204030203" pitchFamily="34" charset="0"/>
              </a:rPr>
              <a:t> </a:t>
            </a:r>
            <a:r>
              <a:rPr lang="id-ID" sz="1500" b="1" spc="-5" noProof="1">
                <a:solidFill>
                  <a:srgbClr val="F89039"/>
                </a:solidFill>
                <a:latin typeface="Aptos" panose="020B0004020202020204" pitchFamily="34" charset="0"/>
                <a:ea typeface="Lato" panose="020F0502020204030203" pitchFamily="34" charset="0"/>
                <a:cs typeface="Lato" panose="020F0502020204030203" pitchFamily="34" charset="0"/>
              </a:rPr>
              <a:t>unit populasi</a:t>
            </a:r>
            <a:r>
              <a:rPr lang="id-ID" sz="1500" spc="-5" noProof="1">
                <a:latin typeface="Aptos" panose="020B0004020202020204" pitchFamily="34" charset="0"/>
                <a:ea typeface="Lato" panose="020F0502020204030203" pitchFamily="34" charset="0"/>
                <a:cs typeface="Lato" panose="020F0502020204030203" pitchFamily="34" charset="0"/>
              </a:rPr>
              <a:t> untuk</a:t>
            </a:r>
            <a:r>
              <a:rPr lang="id-ID" sz="1500" noProof="1">
                <a:latin typeface="Aptos" panose="020B0004020202020204" pitchFamily="34" charset="0"/>
                <a:ea typeface="Lato" panose="020F0502020204030203" pitchFamily="34" charset="0"/>
                <a:cs typeface="Lato" panose="020F0502020204030203" pitchFamily="34" charset="0"/>
              </a:rPr>
              <a:t> </a:t>
            </a:r>
            <a:r>
              <a:rPr lang="id-ID" sz="1500" spc="-5" noProof="1">
                <a:latin typeface="Aptos" panose="020B0004020202020204" pitchFamily="34" charset="0"/>
                <a:ea typeface="Lato" panose="020F0502020204030203" pitchFamily="34" charset="0"/>
                <a:cs typeface="Lato" panose="020F0502020204030203" pitchFamily="34" charset="0"/>
              </a:rPr>
              <a:t>memperoleh </a:t>
            </a:r>
            <a:r>
              <a:rPr lang="id-ID" sz="1500" noProof="1">
                <a:latin typeface="Aptos" panose="020B0004020202020204" pitchFamily="34" charset="0"/>
                <a:ea typeface="Lato" panose="020F0502020204030203" pitchFamily="34" charset="0"/>
                <a:cs typeface="Lato" panose="020F0502020204030203" pitchFamily="34" charset="0"/>
              </a:rPr>
              <a:t> </a:t>
            </a:r>
            <a:r>
              <a:rPr lang="id-ID" sz="1500" spc="-5" noProof="1">
                <a:latin typeface="Aptos" panose="020B0004020202020204" pitchFamily="34" charset="0"/>
                <a:ea typeface="Lato" panose="020F0502020204030203" pitchFamily="34" charset="0"/>
                <a:cs typeface="Lato" panose="020F0502020204030203" pitchFamily="34" charset="0"/>
              </a:rPr>
              <a:t>karakteristik suatu populasi pada saat </a:t>
            </a:r>
            <a:r>
              <a:rPr lang="id-ID" sz="1500" noProof="1">
                <a:latin typeface="Aptos" panose="020B0004020202020204" pitchFamily="34" charset="0"/>
                <a:ea typeface="Lato" panose="020F0502020204030203" pitchFamily="34" charset="0"/>
                <a:cs typeface="Lato" panose="020F0502020204030203" pitchFamily="34" charset="0"/>
              </a:rPr>
              <a:t> tertentu.</a:t>
            </a:r>
          </a:p>
        </p:txBody>
      </p:sp>
      <p:sp>
        <p:nvSpPr>
          <p:cNvPr id="20" name="object 17">
            <a:extLst>
              <a:ext uri="{FF2B5EF4-FFF2-40B4-BE49-F238E27FC236}">
                <a16:creationId xmlns:a16="http://schemas.microsoft.com/office/drawing/2014/main" id="{B7D1C700-EC0B-DE67-45F1-5A0FA35134AE}"/>
              </a:ext>
            </a:extLst>
          </p:cNvPr>
          <p:cNvSpPr txBox="1"/>
          <p:nvPr/>
        </p:nvSpPr>
        <p:spPr>
          <a:xfrm>
            <a:off x="3314539" y="1582293"/>
            <a:ext cx="2556222" cy="1303592"/>
          </a:xfrm>
          <a:prstGeom prst="rect">
            <a:avLst/>
          </a:prstGeom>
        </p:spPr>
        <p:txBody>
          <a:bodyPr vert="horz" wrap="square" lIns="0" tIns="132745" rIns="0" bIns="0" rtlCol="0" anchor="t">
            <a:spAutoFit/>
          </a:bodyPr>
          <a:lstStyle/>
          <a:p>
            <a:pPr algn="ctr" defTabSz="914583">
              <a:defRPr/>
            </a:pPr>
            <a:r>
              <a:rPr lang="id-ID" sz="1600" b="1" spc="-5" noProof="1">
                <a:solidFill>
                  <a:srgbClr val="1F1B55"/>
                </a:solidFill>
                <a:latin typeface="Aptos" panose="020B0004020202020204" pitchFamily="34" charset="0"/>
                <a:ea typeface="Lato" panose="020F0502020204030203" pitchFamily="34" charset="0"/>
                <a:cs typeface="Lato" panose="020F0502020204030203" pitchFamily="34" charset="0"/>
              </a:rPr>
              <a:t>SURVEI</a:t>
            </a:r>
            <a:endParaRPr lang="id-ID" sz="1500" noProof="1">
              <a:solidFill>
                <a:srgbClr val="1F1B55"/>
              </a:solidFill>
              <a:latin typeface="Aptos" panose="020B0004020202020204" pitchFamily="34" charset="0"/>
              <a:ea typeface="Lato" panose="020F0502020204030203" pitchFamily="34" charset="0"/>
              <a:cs typeface="Lato" panose="020F0502020204030203" pitchFamily="34" charset="0"/>
            </a:endParaRPr>
          </a:p>
          <a:p>
            <a:pPr marR="5081" algn="ctr" defTabSz="914583">
              <a:defRPr/>
            </a:pPr>
            <a:r>
              <a:rPr lang="id-ID" sz="1500" spc="-5" noProof="1">
                <a:solidFill>
                  <a:srgbClr val="1F1B55"/>
                </a:solidFill>
                <a:latin typeface="Aptos" panose="020B0004020202020204" pitchFamily="34" charset="0"/>
                <a:ea typeface="Lato" panose="020F0502020204030203" pitchFamily="34" charset="0"/>
                <a:cs typeface="Lato" panose="020F0502020204030203" pitchFamily="34" charset="0"/>
              </a:rPr>
              <a:t>Pencacahan </a:t>
            </a:r>
            <a:r>
              <a:rPr lang="id-ID" sz="1500" b="1" spc="-5" noProof="1">
                <a:solidFill>
                  <a:srgbClr val="F89039"/>
                </a:solidFill>
                <a:latin typeface="Aptos" panose="020B0004020202020204" pitchFamily="34" charset="0"/>
                <a:ea typeface="Lato" panose="020F0502020204030203" pitchFamily="34" charset="0"/>
                <a:cs typeface="Lato" panose="020F0502020204030203" pitchFamily="34" charset="0"/>
              </a:rPr>
              <a:t>sampel</a:t>
            </a:r>
            <a:r>
              <a:rPr lang="id-ID" sz="1500" spc="-5" noProof="1">
                <a:solidFill>
                  <a:srgbClr val="1F1B55"/>
                </a:solidFill>
                <a:latin typeface="Aptos" panose="020B0004020202020204" pitchFamily="34" charset="0"/>
                <a:ea typeface="Lato" panose="020F0502020204030203" pitchFamily="34" charset="0"/>
                <a:cs typeface="Lato" panose="020F0502020204030203" pitchFamily="34" charset="0"/>
              </a:rPr>
              <a:t> untuk memperkirakan </a:t>
            </a:r>
            <a:r>
              <a:rPr lang="id-ID" sz="1500" spc="-431" noProof="1">
                <a:solidFill>
                  <a:srgbClr val="1F1B55"/>
                </a:solidFill>
                <a:latin typeface="Aptos" panose="020B0004020202020204" pitchFamily="34" charset="0"/>
                <a:ea typeface="Lato" panose="020F0502020204030203" pitchFamily="34" charset="0"/>
                <a:cs typeface="Lato" panose="020F0502020204030203" pitchFamily="34" charset="0"/>
              </a:rPr>
              <a:t> </a:t>
            </a:r>
            <a:r>
              <a:rPr lang="id-ID" sz="1500" spc="-5" noProof="1">
                <a:solidFill>
                  <a:srgbClr val="1F1B55"/>
                </a:solidFill>
                <a:latin typeface="Aptos" panose="020B0004020202020204" pitchFamily="34" charset="0"/>
                <a:ea typeface="Lato" panose="020F0502020204030203" pitchFamily="34" charset="0"/>
                <a:cs typeface="Lato" panose="020F0502020204030203" pitchFamily="34" charset="0"/>
              </a:rPr>
              <a:t>karakteristik suatu</a:t>
            </a:r>
            <a:r>
              <a:rPr lang="id-ID" sz="1500" noProof="1">
                <a:solidFill>
                  <a:srgbClr val="1F1B55"/>
                </a:solidFill>
                <a:latin typeface="Aptos" panose="020B0004020202020204" pitchFamily="34" charset="0"/>
                <a:ea typeface="Lato" panose="020F0502020204030203" pitchFamily="34" charset="0"/>
                <a:cs typeface="Lato" panose="020F0502020204030203" pitchFamily="34" charset="0"/>
              </a:rPr>
              <a:t> </a:t>
            </a:r>
            <a:r>
              <a:rPr lang="id-ID" sz="1500" spc="-5" noProof="1">
                <a:solidFill>
                  <a:srgbClr val="1F1B55"/>
                </a:solidFill>
                <a:latin typeface="Aptos" panose="020B0004020202020204" pitchFamily="34" charset="0"/>
                <a:ea typeface="Lato" panose="020F0502020204030203" pitchFamily="34" charset="0"/>
                <a:cs typeface="Lato" panose="020F0502020204030203" pitchFamily="34" charset="0"/>
              </a:rPr>
              <a:t>populasi pada saat </a:t>
            </a:r>
            <a:r>
              <a:rPr lang="id-ID" sz="1500" noProof="1">
                <a:solidFill>
                  <a:srgbClr val="1F1B55"/>
                </a:solidFill>
                <a:latin typeface="Aptos" panose="020B0004020202020204" pitchFamily="34" charset="0"/>
                <a:ea typeface="Lato" panose="020F0502020204030203" pitchFamily="34" charset="0"/>
                <a:cs typeface="Lato" panose="020F0502020204030203" pitchFamily="34" charset="0"/>
              </a:rPr>
              <a:t> tertentu.</a:t>
            </a:r>
          </a:p>
        </p:txBody>
      </p:sp>
      <p:sp>
        <p:nvSpPr>
          <p:cNvPr id="23" name="object 26">
            <a:extLst>
              <a:ext uri="{FF2B5EF4-FFF2-40B4-BE49-F238E27FC236}">
                <a16:creationId xmlns:a16="http://schemas.microsoft.com/office/drawing/2014/main" id="{4D660C8E-B92A-A200-11AE-1DEF072330BC}"/>
              </a:ext>
            </a:extLst>
          </p:cNvPr>
          <p:cNvSpPr txBox="1"/>
          <p:nvPr/>
        </p:nvSpPr>
        <p:spPr>
          <a:xfrm>
            <a:off x="9274831" y="1582293"/>
            <a:ext cx="2456288" cy="1149704"/>
          </a:xfrm>
          <a:prstGeom prst="rect">
            <a:avLst/>
          </a:prstGeom>
        </p:spPr>
        <p:txBody>
          <a:bodyPr vert="horz" wrap="square" lIns="0" tIns="132745" rIns="0" bIns="0" rtlCol="0" anchor="t">
            <a:spAutoFit/>
          </a:bodyPr>
          <a:lstStyle/>
          <a:p>
            <a:pPr algn="ctr" defTabSz="914583">
              <a:defRPr/>
            </a:pPr>
            <a:r>
              <a:rPr lang="id-ID" sz="1600" b="1" spc="-5" noProof="1">
                <a:solidFill>
                  <a:srgbClr val="1F1B55"/>
                </a:solidFill>
                <a:latin typeface="Aptos" panose="020B0004020202020204" pitchFamily="34" charset="0"/>
                <a:ea typeface="Lato" panose="020F0502020204030203" pitchFamily="34" charset="0"/>
                <a:cs typeface="Lato" panose="020F0502020204030203" pitchFamily="34" charset="0"/>
              </a:rPr>
              <a:t>CARA</a:t>
            </a:r>
            <a:r>
              <a:rPr lang="id-ID" sz="1600" b="1" spc="-31" noProof="1">
                <a:solidFill>
                  <a:srgbClr val="1F1B55"/>
                </a:solidFill>
                <a:latin typeface="Aptos" panose="020B0004020202020204" pitchFamily="34" charset="0"/>
                <a:ea typeface="Lato" panose="020F0502020204030203" pitchFamily="34" charset="0"/>
                <a:cs typeface="Lato" panose="020F0502020204030203" pitchFamily="34" charset="0"/>
              </a:rPr>
              <a:t> </a:t>
            </a:r>
            <a:r>
              <a:rPr lang="id-ID" sz="1600" b="1" spc="-5" noProof="1">
                <a:solidFill>
                  <a:srgbClr val="1F1B55"/>
                </a:solidFill>
                <a:latin typeface="Aptos" panose="020B0004020202020204" pitchFamily="34" charset="0"/>
                <a:ea typeface="Lato" panose="020F0502020204030203" pitchFamily="34" charset="0"/>
                <a:cs typeface="Lato" panose="020F0502020204030203" pitchFamily="34" charset="0"/>
              </a:rPr>
              <a:t>LAIN</a:t>
            </a:r>
            <a:endParaRPr lang="id-ID" sz="1600" noProof="1">
              <a:solidFill>
                <a:srgbClr val="1F1B55"/>
              </a:solidFill>
              <a:latin typeface="Aptos" panose="020B0004020202020204" pitchFamily="34" charset="0"/>
              <a:ea typeface="Lato" panose="020F0502020204030203" pitchFamily="34" charset="0"/>
              <a:cs typeface="Lato" panose="020F0502020204030203" pitchFamily="34" charset="0"/>
            </a:endParaRPr>
          </a:p>
          <a:p>
            <a:pPr marL="12703" marR="5081" algn="ctr" defTabSz="914583">
              <a:spcBef>
                <a:spcPts val="620"/>
              </a:spcBef>
              <a:defRPr/>
            </a:pPr>
            <a:r>
              <a:rPr lang="id-ID" sz="1500" spc="-11" noProof="1">
                <a:solidFill>
                  <a:srgbClr val="1F1B55"/>
                </a:solidFill>
                <a:latin typeface="Aptos" panose="020B0004020202020204" pitchFamily="34" charset="0"/>
                <a:ea typeface="Lato" panose="020F0502020204030203" pitchFamily="34" charset="0"/>
                <a:cs typeface="Lato" panose="020F0502020204030203" pitchFamily="34" charset="0"/>
              </a:rPr>
              <a:t>Cara</a:t>
            </a:r>
            <a:r>
              <a:rPr lang="id-ID" sz="1500" spc="-31" noProof="1">
                <a:solidFill>
                  <a:srgbClr val="1F1B55"/>
                </a:solidFill>
                <a:latin typeface="Aptos" panose="020B0004020202020204" pitchFamily="34" charset="0"/>
                <a:ea typeface="Lato" panose="020F0502020204030203" pitchFamily="34" charset="0"/>
                <a:cs typeface="Lato" panose="020F0502020204030203" pitchFamily="34" charset="0"/>
              </a:rPr>
              <a:t> </a:t>
            </a:r>
            <a:r>
              <a:rPr lang="id-ID" sz="1500" spc="-11" noProof="1">
                <a:solidFill>
                  <a:srgbClr val="1F1B55"/>
                </a:solidFill>
                <a:latin typeface="Aptos" panose="020B0004020202020204" pitchFamily="34" charset="0"/>
                <a:ea typeface="Lato" panose="020F0502020204030203" pitchFamily="34" charset="0"/>
                <a:cs typeface="Lato" panose="020F0502020204030203" pitchFamily="34" charset="0"/>
              </a:rPr>
              <a:t>lain</a:t>
            </a:r>
            <a:r>
              <a:rPr lang="id-ID" sz="1500" spc="-20" noProof="1">
                <a:solidFill>
                  <a:srgbClr val="1F1B55"/>
                </a:solidFill>
                <a:latin typeface="Aptos" panose="020B0004020202020204" pitchFamily="34" charset="0"/>
                <a:ea typeface="Lato" panose="020F0502020204030203" pitchFamily="34" charset="0"/>
                <a:cs typeface="Lato" panose="020F0502020204030203" pitchFamily="34" charset="0"/>
              </a:rPr>
              <a:t> </a:t>
            </a:r>
            <a:r>
              <a:rPr lang="id-ID" sz="1500" spc="-5" noProof="1">
                <a:solidFill>
                  <a:srgbClr val="1F1B55"/>
                </a:solidFill>
                <a:latin typeface="Aptos" panose="020B0004020202020204" pitchFamily="34" charset="0"/>
                <a:ea typeface="Lato" panose="020F0502020204030203" pitchFamily="34" charset="0"/>
                <a:cs typeface="Lato" panose="020F0502020204030203" pitchFamily="34" charset="0"/>
              </a:rPr>
              <a:t>sesuai</a:t>
            </a:r>
            <a:r>
              <a:rPr lang="id-ID" sz="1500" spc="-25" noProof="1">
                <a:solidFill>
                  <a:srgbClr val="1F1B55"/>
                </a:solidFill>
                <a:latin typeface="Aptos" panose="020B0004020202020204" pitchFamily="34" charset="0"/>
                <a:ea typeface="Lato" panose="020F0502020204030203" pitchFamily="34" charset="0"/>
                <a:cs typeface="Lato" panose="020F0502020204030203" pitchFamily="34" charset="0"/>
              </a:rPr>
              <a:t> </a:t>
            </a:r>
            <a:r>
              <a:rPr lang="id-ID" sz="1500" spc="-11" noProof="1">
                <a:solidFill>
                  <a:srgbClr val="1F1B55"/>
                </a:solidFill>
                <a:latin typeface="Aptos" panose="020B0004020202020204" pitchFamily="34" charset="0"/>
                <a:ea typeface="Lato" panose="020F0502020204030203" pitchFamily="34" charset="0"/>
                <a:cs typeface="Lato" panose="020F0502020204030203" pitchFamily="34" charset="0"/>
              </a:rPr>
              <a:t>dengan </a:t>
            </a:r>
            <a:r>
              <a:rPr lang="id-ID" sz="1500" spc="-345" noProof="1">
                <a:solidFill>
                  <a:srgbClr val="1F1B55"/>
                </a:solidFill>
                <a:latin typeface="Aptos" panose="020B0004020202020204" pitchFamily="34" charset="0"/>
                <a:ea typeface="Lato" panose="020F0502020204030203" pitchFamily="34" charset="0"/>
                <a:cs typeface="Lato" panose="020F0502020204030203" pitchFamily="34" charset="0"/>
              </a:rPr>
              <a:t> </a:t>
            </a:r>
            <a:r>
              <a:rPr lang="id-ID" sz="1500" b="1" spc="-11" noProof="1">
                <a:solidFill>
                  <a:srgbClr val="F89039"/>
                </a:solidFill>
                <a:latin typeface="Aptos" panose="020B0004020202020204" pitchFamily="34" charset="0"/>
                <a:ea typeface="Lato" panose="020F0502020204030203" pitchFamily="34" charset="0"/>
                <a:cs typeface="Lato" panose="020F0502020204030203" pitchFamily="34" charset="0"/>
              </a:rPr>
              <a:t>perkembangan </a:t>
            </a:r>
            <a:r>
              <a:rPr lang="id-ID" sz="1500" b="1" spc="-5" noProof="1">
                <a:solidFill>
                  <a:srgbClr val="F89039"/>
                </a:solidFill>
                <a:latin typeface="Aptos" panose="020B0004020202020204" pitchFamily="34" charset="0"/>
                <a:ea typeface="Lato" panose="020F0502020204030203" pitchFamily="34" charset="0"/>
                <a:cs typeface="Lato" panose="020F0502020204030203" pitchFamily="34" charset="0"/>
              </a:rPr>
              <a:t>ilmu </a:t>
            </a:r>
            <a:r>
              <a:rPr lang="id-ID" sz="1500" b="1" noProof="1">
                <a:solidFill>
                  <a:srgbClr val="F89039"/>
                </a:solidFill>
                <a:latin typeface="Aptos" panose="020B0004020202020204" pitchFamily="34" charset="0"/>
                <a:ea typeface="Lato" panose="020F0502020204030203" pitchFamily="34" charset="0"/>
                <a:cs typeface="Lato" panose="020F0502020204030203" pitchFamily="34" charset="0"/>
              </a:rPr>
              <a:t> </a:t>
            </a:r>
            <a:r>
              <a:rPr lang="id-ID" sz="1500" b="1" spc="-11" noProof="1">
                <a:solidFill>
                  <a:srgbClr val="F89039"/>
                </a:solidFill>
                <a:latin typeface="Aptos" panose="020B0004020202020204" pitchFamily="34" charset="0"/>
                <a:ea typeface="Lato" panose="020F0502020204030203" pitchFamily="34" charset="0"/>
                <a:cs typeface="Lato" panose="020F0502020204030203" pitchFamily="34" charset="0"/>
              </a:rPr>
              <a:t>pengetahuan </a:t>
            </a:r>
            <a:r>
              <a:rPr lang="id-ID" sz="1500" b="1" spc="-5" noProof="1">
                <a:solidFill>
                  <a:srgbClr val="F89039"/>
                </a:solidFill>
                <a:latin typeface="Aptos" panose="020B0004020202020204" pitchFamily="34" charset="0"/>
                <a:ea typeface="Lato" panose="020F0502020204030203" pitchFamily="34" charset="0"/>
                <a:cs typeface="Lato" panose="020F0502020204030203" pitchFamily="34" charset="0"/>
              </a:rPr>
              <a:t>dan</a:t>
            </a:r>
            <a:r>
              <a:rPr lang="id-ID" sz="1500" b="1" noProof="1">
                <a:solidFill>
                  <a:srgbClr val="F89039"/>
                </a:solidFill>
                <a:latin typeface="Aptos" panose="020B0004020202020204" pitchFamily="34" charset="0"/>
                <a:ea typeface="Lato" panose="020F0502020204030203" pitchFamily="34" charset="0"/>
                <a:cs typeface="Lato" panose="020F0502020204030203" pitchFamily="34" charset="0"/>
              </a:rPr>
              <a:t> </a:t>
            </a:r>
            <a:r>
              <a:rPr lang="id-ID" sz="1500" b="1" spc="-5" noProof="1">
                <a:solidFill>
                  <a:srgbClr val="F89039"/>
                </a:solidFill>
                <a:latin typeface="Aptos" panose="020B0004020202020204" pitchFamily="34" charset="0"/>
                <a:ea typeface="Lato" panose="020F0502020204030203" pitchFamily="34" charset="0"/>
                <a:cs typeface="Lato" panose="020F0502020204030203" pitchFamily="34" charset="0"/>
              </a:rPr>
              <a:t>teknologi</a:t>
            </a:r>
            <a:r>
              <a:rPr lang="id-ID" sz="1500" spc="-5" noProof="1">
                <a:solidFill>
                  <a:srgbClr val="1F1B55"/>
                </a:solidFill>
                <a:latin typeface="Aptos" panose="020B0004020202020204" pitchFamily="34" charset="0"/>
                <a:ea typeface="Lato" panose="020F0502020204030203" pitchFamily="34" charset="0"/>
                <a:cs typeface="Lato" panose="020F0502020204030203" pitchFamily="34" charset="0"/>
              </a:rPr>
              <a:t>.</a:t>
            </a:r>
            <a:endParaRPr lang="id-ID" sz="1500" noProof="1">
              <a:solidFill>
                <a:srgbClr val="1F1B55"/>
              </a:solidFill>
              <a:latin typeface="Aptos" panose="020B0004020202020204" pitchFamily="34" charset="0"/>
              <a:ea typeface="Lato" panose="020F0502020204030203" pitchFamily="34" charset="0"/>
              <a:cs typeface="Lato" panose="020F0502020204030203" pitchFamily="34" charset="0"/>
            </a:endParaRPr>
          </a:p>
        </p:txBody>
      </p:sp>
      <p:sp>
        <p:nvSpPr>
          <p:cNvPr id="19" name="object 12">
            <a:extLst>
              <a:ext uri="{FF2B5EF4-FFF2-40B4-BE49-F238E27FC236}">
                <a16:creationId xmlns:a16="http://schemas.microsoft.com/office/drawing/2014/main" id="{A20B4A07-CAFF-55BC-C4C9-CDBDD93CF5E9}"/>
              </a:ext>
            </a:extLst>
          </p:cNvPr>
          <p:cNvSpPr/>
          <p:nvPr/>
        </p:nvSpPr>
        <p:spPr>
          <a:xfrm>
            <a:off x="326579" y="4628587"/>
            <a:ext cx="2621887" cy="1309786"/>
          </a:xfrm>
          <a:prstGeom prst="rect">
            <a:avLst/>
          </a:prstGeom>
          <a:solidFill>
            <a:srgbClr val="C55724"/>
          </a:solidFill>
        </p:spPr>
        <p:txBody>
          <a:bodyPr wrap="square" lIns="0" tIns="0" rIns="0" bIns="0" rtlCol="0" anchor="ctr"/>
          <a:lstStyle/>
          <a:p>
            <a:pPr algn="ctr" defTabSz="914583">
              <a:spcBef>
                <a:spcPts val="100"/>
              </a:spcBef>
              <a:defRPr/>
            </a:pPr>
            <a:r>
              <a:rPr lang="id-ID" sz="1500" b="1" spc="-11" noProof="1">
                <a:solidFill>
                  <a:schemeClr val="bg1"/>
                </a:solidFill>
                <a:latin typeface="Aptos" panose="020B0004020202020204" pitchFamily="34" charset="0"/>
                <a:ea typeface="Lato" panose="020F0502020204030203" pitchFamily="34" charset="0"/>
                <a:cs typeface="Lato" panose="020F0502020204030203" pitchFamily="34" charset="0"/>
              </a:rPr>
              <a:t>Contoh:</a:t>
            </a:r>
            <a:endParaRPr lang="id-ID" sz="1500" b="1" noProof="1">
              <a:solidFill>
                <a:schemeClr val="bg1"/>
              </a:solidFill>
              <a:latin typeface="Aptos" panose="020B0004020202020204" pitchFamily="34" charset="0"/>
              <a:ea typeface="Lato" panose="020F0502020204030203" pitchFamily="34" charset="0"/>
              <a:cs typeface="Lato" panose="020F0502020204030203" pitchFamily="34" charset="0"/>
            </a:endParaRPr>
          </a:p>
          <a:p>
            <a:pPr marL="12703" marR="5081" indent="-635" algn="ctr" defTabSz="914583">
              <a:lnSpc>
                <a:spcPts val="1700"/>
              </a:lnSpc>
              <a:spcBef>
                <a:spcPts val="40"/>
              </a:spcBef>
              <a:defRPr/>
            </a:pPr>
            <a:r>
              <a:rPr lang="id-ID" sz="1500" spc="-5" noProof="1">
                <a:solidFill>
                  <a:schemeClr val="bg1"/>
                </a:solidFill>
                <a:latin typeface="Aptos" panose="020B0004020202020204" pitchFamily="34" charset="0"/>
                <a:ea typeface="Lato" panose="020F0502020204030203" pitchFamily="34" charset="0"/>
                <a:cs typeface="Lato" panose="020F0502020204030203" pitchFamily="34" charset="0"/>
              </a:rPr>
              <a:t>Sensus Penduduk,</a:t>
            </a:r>
          </a:p>
          <a:p>
            <a:pPr marL="12703" marR="5081" indent="-635" algn="ctr" defTabSz="914583">
              <a:lnSpc>
                <a:spcPts val="1700"/>
              </a:lnSpc>
              <a:spcBef>
                <a:spcPts val="40"/>
              </a:spcBef>
              <a:defRPr/>
            </a:pPr>
            <a:r>
              <a:rPr lang="id-ID" sz="1500" spc="-5" noProof="1">
                <a:solidFill>
                  <a:schemeClr val="bg1"/>
                </a:solidFill>
                <a:latin typeface="Aptos" panose="020B0004020202020204" pitchFamily="34" charset="0"/>
                <a:ea typeface="Lato" panose="020F0502020204030203" pitchFamily="34" charset="0"/>
                <a:cs typeface="Lato" panose="020F0502020204030203" pitchFamily="34" charset="0"/>
              </a:rPr>
              <a:t>Sensus </a:t>
            </a:r>
            <a:r>
              <a:rPr lang="id-ID" sz="1500" noProof="1">
                <a:solidFill>
                  <a:schemeClr val="bg1"/>
                </a:solidFill>
                <a:latin typeface="Aptos" panose="020B0004020202020204" pitchFamily="34" charset="0"/>
                <a:ea typeface="Lato" panose="020F0502020204030203" pitchFamily="34" charset="0"/>
                <a:cs typeface="Lato" panose="020F0502020204030203" pitchFamily="34" charset="0"/>
              </a:rPr>
              <a:t> </a:t>
            </a:r>
            <a:r>
              <a:rPr lang="id-ID" sz="1500" spc="-11" noProof="1">
                <a:solidFill>
                  <a:schemeClr val="bg1"/>
                </a:solidFill>
                <a:latin typeface="Aptos" panose="020B0004020202020204" pitchFamily="34" charset="0"/>
                <a:ea typeface="Lato" panose="020F0502020204030203" pitchFamily="34" charset="0"/>
                <a:cs typeface="Lato" panose="020F0502020204030203" pitchFamily="34" charset="0"/>
              </a:rPr>
              <a:t>Pertanian,</a:t>
            </a:r>
          </a:p>
          <a:p>
            <a:pPr marL="12703" marR="5081" indent="-635" algn="ctr" defTabSz="914583">
              <a:lnSpc>
                <a:spcPts val="1700"/>
              </a:lnSpc>
              <a:spcBef>
                <a:spcPts val="40"/>
              </a:spcBef>
              <a:defRPr/>
            </a:pPr>
            <a:r>
              <a:rPr lang="id-ID" sz="1500" spc="-5" noProof="1">
                <a:solidFill>
                  <a:schemeClr val="bg1"/>
                </a:solidFill>
                <a:latin typeface="Aptos" panose="020B0004020202020204" pitchFamily="34" charset="0"/>
                <a:ea typeface="Lato" panose="020F0502020204030203" pitchFamily="34" charset="0"/>
                <a:cs typeface="Lato" panose="020F0502020204030203" pitchFamily="34" charset="0"/>
              </a:rPr>
              <a:t>Sensus</a:t>
            </a:r>
            <a:r>
              <a:rPr lang="id-ID" sz="1500" spc="-20" noProof="1">
                <a:solidFill>
                  <a:schemeClr val="bg1"/>
                </a:solidFill>
                <a:latin typeface="Aptos" panose="020B0004020202020204" pitchFamily="34" charset="0"/>
                <a:ea typeface="Lato" panose="020F0502020204030203" pitchFamily="34" charset="0"/>
                <a:cs typeface="Lato" panose="020F0502020204030203" pitchFamily="34" charset="0"/>
              </a:rPr>
              <a:t> </a:t>
            </a:r>
            <a:r>
              <a:rPr lang="id-ID" sz="1500" spc="-11" noProof="1">
                <a:solidFill>
                  <a:schemeClr val="bg1"/>
                </a:solidFill>
                <a:latin typeface="Aptos" panose="020B0004020202020204" pitchFamily="34" charset="0"/>
                <a:ea typeface="Lato" panose="020F0502020204030203" pitchFamily="34" charset="0"/>
                <a:cs typeface="Lato" panose="020F0502020204030203" pitchFamily="34" charset="0"/>
              </a:rPr>
              <a:t>Ekonomi</a:t>
            </a:r>
            <a:endParaRPr lang="id-ID" sz="1500" noProof="1">
              <a:solidFill>
                <a:schemeClr val="bg1"/>
              </a:solidFill>
              <a:latin typeface="Aptos" panose="020B0004020202020204" pitchFamily="34" charset="0"/>
              <a:ea typeface="Lato" panose="020F0502020204030203" pitchFamily="34" charset="0"/>
              <a:cs typeface="Lato" panose="020F0502020204030203" pitchFamily="34" charset="0"/>
            </a:endParaRPr>
          </a:p>
        </p:txBody>
      </p:sp>
      <p:sp>
        <p:nvSpPr>
          <p:cNvPr id="3" name="object 17">
            <a:extLst>
              <a:ext uri="{FF2B5EF4-FFF2-40B4-BE49-F238E27FC236}">
                <a16:creationId xmlns:a16="http://schemas.microsoft.com/office/drawing/2014/main" id="{3A41DCFF-7C45-B1A7-9583-AB30B83DEAB1}"/>
              </a:ext>
            </a:extLst>
          </p:cNvPr>
          <p:cNvSpPr txBox="1"/>
          <p:nvPr/>
        </p:nvSpPr>
        <p:spPr>
          <a:xfrm>
            <a:off x="6375587" y="1582293"/>
            <a:ext cx="2343101" cy="2565476"/>
          </a:xfrm>
          <a:prstGeom prst="rect">
            <a:avLst/>
          </a:prstGeom>
        </p:spPr>
        <p:txBody>
          <a:bodyPr vert="horz" wrap="square" lIns="0" tIns="132745" rIns="0" bIns="0" rtlCol="0" anchor="t">
            <a:spAutoFit/>
          </a:bodyPr>
          <a:lstStyle/>
          <a:p>
            <a:pPr algn="ctr" defTabSz="914583">
              <a:defRPr/>
            </a:pPr>
            <a:r>
              <a:rPr lang="id-ID" sz="1600" b="1" spc="-5" noProof="1">
                <a:solidFill>
                  <a:srgbClr val="1F1B55"/>
                </a:solidFill>
                <a:latin typeface="Aptos" panose="020B0004020202020204" pitchFamily="34" charset="0"/>
                <a:ea typeface="Lato" panose="020F0502020204030203" pitchFamily="34" charset="0"/>
                <a:cs typeface="Lato" panose="020F0502020204030203" pitchFamily="34" charset="0"/>
              </a:rPr>
              <a:t>KOMPILASI PRODUK  ADMINISTRASI (KOMPROMIN)</a:t>
            </a:r>
          </a:p>
          <a:p>
            <a:pPr marL="49541" marR="15878" algn="ctr" defTabSz="914583">
              <a:spcBef>
                <a:spcPts val="620"/>
              </a:spcBef>
              <a:defRPr/>
            </a:pPr>
            <a:r>
              <a:rPr lang="id-ID" sz="1500" spc="-5" noProof="1">
                <a:solidFill>
                  <a:srgbClr val="1F1B55"/>
                </a:solidFill>
                <a:latin typeface="Aptos" panose="020B0004020202020204" pitchFamily="34" charset="0"/>
                <a:ea typeface="Lato" panose="020F0502020204030203" pitchFamily="34" charset="0"/>
                <a:cs typeface="Lato" panose="020F0502020204030203" pitchFamily="34" charset="0"/>
              </a:rPr>
              <a:t>Cara pengumpulan, </a:t>
            </a:r>
            <a:r>
              <a:rPr lang="id-ID" sz="1500" noProof="1">
                <a:solidFill>
                  <a:srgbClr val="1F1B55"/>
                </a:solidFill>
                <a:latin typeface="Aptos" panose="020B0004020202020204" pitchFamily="34" charset="0"/>
                <a:ea typeface="Lato" panose="020F0502020204030203" pitchFamily="34" charset="0"/>
                <a:cs typeface="Lato" panose="020F0502020204030203" pitchFamily="34" charset="0"/>
              </a:rPr>
              <a:t> </a:t>
            </a:r>
            <a:r>
              <a:rPr lang="id-ID" sz="1500" spc="-5" noProof="1">
                <a:solidFill>
                  <a:srgbClr val="1F1B55"/>
                </a:solidFill>
                <a:latin typeface="Aptos" panose="020B0004020202020204" pitchFamily="34" charset="0"/>
                <a:ea typeface="Lato" panose="020F0502020204030203" pitchFamily="34" charset="0"/>
                <a:cs typeface="Lato" panose="020F0502020204030203" pitchFamily="34" charset="0"/>
              </a:rPr>
              <a:t>pengolahan,</a:t>
            </a:r>
            <a:r>
              <a:rPr lang="id-ID" sz="1500" spc="-80" noProof="1">
                <a:solidFill>
                  <a:srgbClr val="1F1B55"/>
                </a:solidFill>
                <a:latin typeface="Aptos" panose="020B0004020202020204" pitchFamily="34" charset="0"/>
                <a:ea typeface="Lato" panose="020F0502020204030203" pitchFamily="34" charset="0"/>
                <a:cs typeface="Lato" panose="020F0502020204030203" pitchFamily="34" charset="0"/>
              </a:rPr>
              <a:t> </a:t>
            </a:r>
            <a:r>
              <a:rPr lang="id-ID" sz="1500" spc="-5" noProof="1">
                <a:solidFill>
                  <a:srgbClr val="1F1B55"/>
                </a:solidFill>
                <a:latin typeface="Aptos" panose="020B0004020202020204" pitchFamily="34" charset="0"/>
                <a:ea typeface="Lato" panose="020F0502020204030203" pitchFamily="34" charset="0"/>
                <a:cs typeface="Lato" panose="020F0502020204030203" pitchFamily="34" charset="0"/>
              </a:rPr>
              <a:t>penyajian, </a:t>
            </a:r>
            <a:r>
              <a:rPr lang="id-ID" sz="1500" spc="-431" noProof="1">
                <a:solidFill>
                  <a:srgbClr val="1F1B55"/>
                </a:solidFill>
                <a:latin typeface="Aptos" panose="020B0004020202020204" pitchFamily="34" charset="0"/>
                <a:ea typeface="Lato" panose="020F0502020204030203" pitchFamily="34" charset="0"/>
                <a:cs typeface="Lato" panose="020F0502020204030203" pitchFamily="34" charset="0"/>
              </a:rPr>
              <a:t> </a:t>
            </a:r>
            <a:r>
              <a:rPr lang="id-ID" sz="1500" spc="-5" noProof="1">
                <a:solidFill>
                  <a:srgbClr val="1F1B55"/>
                </a:solidFill>
                <a:latin typeface="Aptos" panose="020B0004020202020204" pitchFamily="34" charset="0"/>
                <a:ea typeface="Lato" panose="020F0502020204030203" pitchFamily="34" charset="0"/>
                <a:cs typeface="Lato" panose="020F0502020204030203" pitchFamily="34" charset="0"/>
              </a:rPr>
              <a:t>dan</a:t>
            </a:r>
            <a:r>
              <a:rPr lang="id-ID" sz="1500" spc="-11" noProof="1">
                <a:solidFill>
                  <a:srgbClr val="1F1B55"/>
                </a:solidFill>
                <a:latin typeface="Aptos" panose="020B0004020202020204" pitchFamily="34" charset="0"/>
                <a:ea typeface="Lato" panose="020F0502020204030203" pitchFamily="34" charset="0"/>
                <a:cs typeface="Lato" panose="020F0502020204030203" pitchFamily="34" charset="0"/>
              </a:rPr>
              <a:t> analisis</a:t>
            </a:r>
            <a:r>
              <a:rPr lang="id-ID" sz="1500" spc="-5" noProof="1">
                <a:solidFill>
                  <a:srgbClr val="1F1B55"/>
                </a:solidFill>
                <a:latin typeface="Aptos" panose="020B0004020202020204" pitchFamily="34" charset="0"/>
                <a:ea typeface="Lato" panose="020F0502020204030203" pitchFamily="34" charset="0"/>
                <a:cs typeface="Lato" panose="020F0502020204030203" pitchFamily="34" charset="0"/>
              </a:rPr>
              <a:t> data yang </a:t>
            </a:r>
            <a:r>
              <a:rPr lang="id-ID" sz="1500" noProof="1">
                <a:solidFill>
                  <a:srgbClr val="1F1B55"/>
                </a:solidFill>
                <a:latin typeface="Aptos" panose="020B0004020202020204" pitchFamily="34" charset="0"/>
                <a:ea typeface="Lato" panose="020F0502020204030203" pitchFamily="34" charset="0"/>
                <a:cs typeface="Lato" panose="020F0502020204030203" pitchFamily="34" charset="0"/>
              </a:rPr>
              <a:t> </a:t>
            </a:r>
            <a:r>
              <a:rPr lang="id-ID" sz="1500" b="1" spc="-5" noProof="1">
                <a:solidFill>
                  <a:srgbClr val="F89039"/>
                </a:solidFill>
                <a:latin typeface="Aptos" panose="020B0004020202020204" pitchFamily="34" charset="0"/>
                <a:ea typeface="Lato" panose="020F0502020204030203" pitchFamily="34" charset="0"/>
                <a:cs typeface="Lato" panose="020F0502020204030203" pitchFamily="34" charset="0"/>
              </a:rPr>
              <a:t>didasarkan pada</a:t>
            </a:r>
            <a:r>
              <a:rPr lang="id-ID" sz="1500" b="1" noProof="1">
                <a:solidFill>
                  <a:srgbClr val="F89039"/>
                </a:solidFill>
                <a:latin typeface="Aptos" panose="020B0004020202020204" pitchFamily="34" charset="0"/>
                <a:ea typeface="Lato" panose="020F0502020204030203" pitchFamily="34" charset="0"/>
                <a:cs typeface="Lato" panose="020F0502020204030203" pitchFamily="34" charset="0"/>
              </a:rPr>
              <a:t> </a:t>
            </a:r>
            <a:r>
              <a:rPr lang="id-ID" sz="1500" b="1" spc="-5" noProof="1">
                <a:solidFill>
                  <a:srgbClr val="F89039"/>
                </a:solidFill>
                <a:latin typeface="Aptos" panose="020B0004020202020204" pitchFamily="34" charset="0"/>
                <a:ea typeface="Lato" panose="020F0502020204030203" pitchFamily="34" charset="0"/>
                <a:cs typeface="Lato" panose="020F0502020204030203" pitchFamily="34" charset="0"/>
              </a:rPr>
              <a:t>catatan administrasi</a:t>
            </a:r>
            <a:r>
              <a:rPr lang="id-ID" sz="1500" b="1" noProof="1">
                <a:solidFill>
                  <a:srgbClr val="F89039"/>
                </a:solidFill>
                <a:latin typeface="Aptos" panose="020B0004020202020204" pitchFamily="34" charset="0"/>
                <a:ea typeface="Lato" panose="020F0502020204030203" pitchFamily="34" charset="0"/>
                <a:cs typeface="Lato" panose="020F0502020204030203" pitchFamily="34" charset="0"/>
              </a:rPr>
              <a:t> </a:t>
            </a:r>
            <a:r>
              <a:rPr lang="id-ID" sz="1500" spc="-5" noProof="1">
                <a:solidFill>
                  <a:srgbClr val="1F1B55"/>
                </a:solidFill>
                <a:latin typeface="Aptos" panose="020B0004020202020204" pitchFamily="34" charset="0"/>
                <a:ea typeface="Lato" panose="020F0502020204030203" pitchFamily="34" charset="0"/>
                <a:cs typeface="Lato" panose="020F0502020204030203" pitchFamily="34" charset="0"/>
              </a:rPr>
              <a:t>yang ada pada pemerintah dan atau masyarakat.</a:t>
            </a:r>
            <a:endParaRPr lang="id-ID" sz="1500" noProof="1">
              <a:solidFill>
                <a:srgbClr val="1F1B55"/>
              </a:solidFill>
              <a:latin typeface="Aptos" panose="020B0004020202020204" pitchFamily="34" charset="0"/>
              <a:ea typeface="Lato" panose="020F0502020204030203" pitchFamily="34" charset="0"/>
              <a:cs typeface="Lato" panose="020F0502020204030203" pitchFamily="34" charset="0"/>
            </a:endParaRPr>
          </a:p>
        </p:txBody>
      </p:sp>
      <p:sp>
        <p:nvSpPr>
          <p:cNvPr id="7" name="object 12">
            <a:extLst>
              <a:ext uri="{FF2B5EF4-FFF2-40B4-BE49-F238E27FC236}">
                <a16:creationId xmlns:a16="http://schemas.microsoft.com/office/drawing/2014/main" id="{293E9A4C-29BA-8F60-E97A-20D012E352C2}"/>
              </a:ext>
            </a:extLst>
          </p:cNvPr>
          <p:cNvSpPr/>
          <p:nvPr/>
        </p:nvSpPr>
        <p:spPr>
          <a:xfrm>
            <a:off x="3281705" y="4628587"/>
            <a:ext cx="2621887" cy="1309786"/>
          </a:xfrm>
          <a:prstGeom prst="rect">
            <a:avLst/>
          </a:prstGeom>
          <a:solidFill>
            <a:srgbClr val="C55724"/>
          </a:solidFill>
        </p:spPr>
        <p:txBody>
          <a:bodyPr wrap="square" lIns="0" tIns="0" rIns="0" bIns="0" rtlCol="0" anchor="ctr"/>
          <a:lstStyle/>
          <a:p>
            <a:pPr algn="ctr" defTabSz="914583">
              <a:spcBef>
                <a:spcPts val="100"/>
              </a:spcBef>
              <a:defRPr/>
            </a:pPr>
            <a:r>
              <a:rPr lang="id-ID" sz="1500" b="1" spc="-11" noProof="1">
                <a:solidFill>
                  <a:schemeClr val="bg1"/>
                </a:solidFill>
                <a:latin typeface="Aptos" panose="020B0004020202020204" pitchFamily="34" charset="0"/>
                <a:ea typeface="Lato" panose="020F0502020204030203" pitchFamily="34" charset="0"/>
                <a:cs typeface="Lato" panose="020F0502020204030203" pitchFamily="34" charset="0"/>
              </a:rPr>
              <a:t>Contoh:</a:t>
            </a:r>
            <a:endParaRPr lang="id-ID" sz="1500" b="1" noProof="1">
              <a:solidFill>
                <a:schemeClr val="bg1"/>
              </a:solidFill>
              <a:latin typeface="Aptos" panose="020B0004020202020204" pitchFamily="34" charset="0"/>
              <a:ea typeface="Lato" panose="020F0502020204030203" pitchFamily="34" charset="0"/>
              <a:cs typeface="Lato" panose="020F0502020204030203" pitchFamily="34" charset="0"/>
            </a:endParaRPr>
          </a:p>
          <a:p>
            <a:pPr marL="12703" marR="5081" indent="-635" algn="ctr" defTabSz="914583">
              <a:lnSpc>
                <a:spcPts val="1700"/>
              </a:lnSpc>
              <a:spcBef>
                <a:spcPts val="40"/>
              </a:spcBef>
              <a:defRPr/>
            </a:pPr>
            <a:r>
              <a:rPr lang="id-ID" sz="1500" spc="-5" noProof="1">
                <a:solidFill>
                  <a:schemeClr val="bg1"/>
                </a:solidFill>
                <a:latin typeface="Aptos" panose="020B0004020202020204" pitchFamily="34" charset="0"/>
                <a:ea typeface="Lato" panose="020F0502020204030203" pitchFamily="34" charset="0"/>
                <a:cs typeface="Lato" panose="020F0502020204030203" pitchFamily="34" charset="0"/>
              </a:rPr>
              <a:t>Susenas,</a:t>
            </a:r>
          </a:p>
          <a:p>
            <a:pPr marL="12703" marR="5081" indent="-635" algn="ctr" defTabSz="914583">
              <a:lnSpc>
                <a:spcPts val="1700"/>
              </a:lnSpc>
              <a:spcBef>
                <a:spcPts val="40"/>
              </a:spcBef>
              <a:defRPr/>
            </a:pPr>
            <a:r>
              <a:rPr lang="id-ID" sz="1500" spc="-5" noProof="1">
                <a:solidFill>
                  <a:schemeClr val="bg1"/>
                </a:solidFill>
                <a:latin typeface="Aptos" panose="020B0004020202020204" pitchFamily="34" charset="0"/>
                <a:ea typeface="Lato" panose="020F0502020204030203" pitchFamily="34" charset="0"/>
                <a:cs typeface="Lato" panose="020F0502020204030203" pitchFamily="34" charset="0"/>
              </a:rPr>
              <a:t>Sakernas,</a:t>
            </a:r>
          </a:p>
          <a:p>
            <a:pPr marL="12703" marR="5081" indent="-635" algn="ctr" defTabSz="914583">
              <a:lnSpc>
                <a:spcPts val="1700"/>
              </a:lnSpc>
              <a:spcBef>
                <a:spcPts val="40"/>
              </a:spcBef>
              <a:defRPr/>
            </a:pPr>
            <a:r>
              <a:rPr lang="id-ID" sz="1500" spc="-5" noProof="1">
                <a:solidFill>
                  <a:schemeClr val="bg1"/>
                </a:solidFill>
                <a:latin typeface="Aptos" panose="020B0004020202020204" pitchFamily="34" charset="0"/>
                <a:ea typeface="Lato" panose="020F0502020204030203" pitchFamily="34" charset="0"/>
                <a:cs typeface="Lato" panose="020F0502020204030203" pitchFamily="34" charset="0"/>
              </a:rPr>
              <a:t>Supas</a:t>
            </a:r>
            <a:endParaRPr lang="id-ID" sz="1500" noProof="1">
              <a:solidFill>
                <a:schemeClr val="bg1"/>
              </a:solidFill>
              <a:latin typeface="Aptos" panose="020B0004020202020204" pitchFamily="34" charset="0"/>
              <a:ea typeface="Lato" panose="020F0502020204030203" pitchFamily="34" charset="0"/>
              <a:cs typeface="Lato" panose="020F0502020204030203" pitchFamily="34" charset="0"/>
            </a:endParaRPr>
          </a:p>
        </p:txBody>
      </p:sp>
      <p:sp>
        <p:nvSpPr>
          <p:cNvPr id="9" name="object 12">
            <a:extLst>
              <a:ext uri="{FF2B5EF4-FFF2-40B4-BE49-F238E27FC236}">
                <a16:creationId xmlns:a16="http://schemas.microsoft.com/office/drawing/2014/main" id="{D3021E2D-C4B7-DB97-12F2-8C6ED37FFCB0}"/>
              </a:ext>
            </a:extLst>
          </p:cNvPr>
          <p:cNvSpPr/>
          <p:nvPr/>
        </p:nvSpPr>
        <p:spPr>
          <a:xfrm>
            <a:off x="6236194" y="4628026"/>
            <a:ext cx="2621887" cy="1309786"/>
          </a:xfrm>
          <a:prstGeom prst="rect">
            <a:avLst/>
          </a:prstGeom>
          <a:solidFill>
            <a:srgbClr val="C55724"/>
          </a:solidFill>
        </p:spPr>
        <p:txBody>
          <a:bodyPr wrap="square" lIns="0" tIns="0" rIns="0" bIns="0" rtlCol="0" anchor="ctr"/>
          <a:lstStyle/>
          <a:p>
            <a:pPr algn="ctr" defTabSz="914583">
              <a:spcBef>
                <a:spcPts val="100"/>
              </a:spcBef>
              <a:defRPr/>
            </a:pPr>
            <a:r>
              <a:rPr lang="id-ID" sz="1500" b="1" spc="-11" noProof="1">
                <a:solidFill>
                  <a:schemeClr val="bg1"/>
                </a:solidFill>
                <a:latin typeface="Aptos" panose="020B0004020202020204" pitchFamily="34" charset="0"/>
                <a:ea typeface="Lato" panose="020F0502020204030203" pitchFamily="34" charset="0"/>
                <a:cs typeface="Lato" panose="020F0502020204030203" pitchFamily="34" charset="0"/>
              </a:rPr>
              <a:t>Contoh:</a:t>
            </a:r>
            <a:endParaRPr lang="id-ID" sz="1500" b="1" noProof="1">
              <a:solidFill>
                <a:schemeClr val="bg1"/>
              </a:solidFill>
              <a:latin typeface="Aptos" panose="020B0004020202020204" pitchFamily="34" charset="0"/>
              <a:ea typeface="Lato" panose="020F0502020204030203" pitchFamily="34" charset="0"/>
              <a:cs typeface="Lato" panose="020F0502020204030203" pitchFamily="34" charset="0"/>
            </a:endParaRPr>
          </a:p>
          <a:p>
            <a:pPr marL="12703" marR="5081" indent="-635" algn="ctr" defTabSz="914583">
              <a:lnSpc>
                <a:spcPts val="1700"/>
              </a:lnSpc>
              <a:spcBef>
                <a:spcPts val="40"/>
              </a:spcBef>
              <a:defRPr/>
            </a:pPr>
            <a:r>
              <a:rPr lang="id-ID" sz="1500" spc="-5" noProof="1">
                <a:solidFill>
                  <a:schemeClr val="bg1"/>
                </a:solidFill>
                <a:latin typeface="Aptos" panose="020B0004020202020204" pitchFamily="34" charset="0"/>
                <a:ea typeface="Lato" panose="020F0502020204030203" pitchFamily="34" charset="0"/>
                <a:cs typeface="Lato" panose="020F0502020204030203" pitchFamily="34" charset="0"/>
              </a:rPr>
              <a:t>Kompilasi Data Statistik  Perhubungan,</a:t>
            </a:r>
          </a:p>
          <a:p>
            <a:pPr marL="12703" marR="5081" indent="-635" algn="ctr" defTabSz="914583">
              <a:lnSpc>
                <a:spcPts val="1700"/>
              </a:lnSpc>
              <a:spcBef>
                <a:spcPts val="40"/>
              </a:spcBef>
              <a:defRPr/>
            </a:pPr>
            <a:r>
              <a:rPr lang="id-ID" sz="1500" spc="-5" noProof="1">
                <a:solidFill>
                  <a:schemeClr val="bg1"/>
                </a:solidFill>
                <a:latin typeface="Aptos" panose="020B0004020202020204" pitchFamily="34" charset="0"/>
                <a:ea typeface="Lato" panose="020F0502020204030203" pitchFamily="34" charset="0"/>
                <a:cs typeface="Lato" panose="020F0502020204030203" pitchFamily="34" charset="0"/>
              </a:rPr>
              <a:t>Kompilasi Data Statistik Kesehatan</a:t>
            </a:r>
          </a:p>
        </p:txBody>
      </p:sp>
      <p:sp>
        <p:nvSpPr>
          <p:cNvPr id="12" name="object 12">
            <a:extLst>
              <a:ext uri="{FF2B5EF4-FFF2-40B4-BE49-F238E27FC236}">
                <a16:creationId xmlns:a16="http://schemas.microsoft.com/office/drawing/2014/main" id="{45B32DE6-351A-06FB-A8A6-05149B157681}"/>
              </a:ext>
            </a:extLst>
          </p:cNvPr>
          <p:cNvSpPr/>
          <p:nvPr/>
        </p:nvSpPr>
        <p:spPr>
          <a:xfrm>
            <a:off x="9190683" y="4619063"/>
            <a:ext cx="2621887" cy="1309786"/>
          </a:xfrm>
          <a:prstGeom prst="rect">
            <a:avLst/>
          </a:prstGeom>
          <a:solidFill>
            <a:srgbClr val="C55724"/>
          </a:solidFill>
        </p:spPr>
        <p:txBody>
          <a:bodyPr wrap="square" lIns="0" tIns="0" rIns="0" bIns="0" rtlCol="0" anchor="ctr"/>
          <a:lstStyle/>
          <a:p>
            <a:pPr algn="ctr" defTabSz="914583">
              <a:spcBef>
                <a:spcPts val="100"/>
              </a:spcBef>
              <a:defRPr/>
            </a:pPr>
            <a:r>
              <a:rPr lang="id-ID" sz="1500" b="1" spc="-11" noProof="1">
                <a:solidFill>
                  <a:schemeClr val="bg1"/>
                </a:solidFill>
                <a:latin typeface="Aptos" panose="020B0004020202020204" pitchFamily="34" charset="0"/>
                <a:ea typeface="Lato" panose="020F0502020204030203" pitchFamily="34" charset="0"/>
                <a:cs typeface="Lato" panose="020F0502020204030203" pitchFamily="34" charset="0"/>
              </a:rPr>
              <a:t>Contoh:</a:t>
            </a:r>
            <a:endParaRPr lang="id-ID" sz="1500" b="1" noProof="1">
              <a:solidFill>
                <a:schemeClr val="bg1"/>
              </a:solidFill>
              <a:latin typeface="Aptos" panose="020B0004020202020204" pitchFamily="34" charset="0"/>
              <a:ea typeface="Lato" panose="020F0502020204030203" pitchFamily="34" charset="0"/>
              <a:cs typeface="Lato" panose="020F0502020204030203" pitchFamily="34" charset="0"/>
            </a:endParaRPr>
          </a:p>
          <a:p>
            <a:pPr marL="12703" marR="5081" indent="-635" algn="ctr" defTabSz="914583">
              <a:lnSpc>
                <a:spcPts val="1700"/>
              </a:lnSpc>
              <a:spcBef>
                <a:spcPts val="40"/>
              </a:spcBef>
              <a:defRPr/>
            </a:pPr>
            <a:r>
              <a:rPr lang="id-ID" sz="1500" spc="-5" noProof="1">
                <a:solidFill>
                  <a:schemeClr val="bg1"/>
                </a:solidFill>
                <a:latin typeface="Aptos" panose="020B0004020202020204" pitchFamily="34" charset="0"/>
                <a:ea typeface="Lato" panose="020F0502020204030203" pitchFamily="34" charset="0"/>
                <a:cs typeface="Lato" panose="020F0502020204030203" pitchFamily="34" charset="0"/>
              </a:rPr>
              <a:t>Pemanfaatan </a:t>
            </a:r>
            <a:r>
              <a:rPr lang="id-ID" sz="1500" i="1" spc="-5" noProof="1">
                <a:solidFill>
                  <a:schemeClr val="bg1"/>
                </a:solidFill>
                <a:latin typeface="Aptos" panose="020B0004020202020204" pitchFamily="34" charset="0"/>
                <a:ea typeface="Lato" panose="020F0502020204030203" pitchFamily="34" charset="0"/>
                <a:cs typeface="Lato" panose="020F0502020204030203" pitchFamily="34" charset="0"/>
              </a:rPr>
              <a:t>big data</a:t>
            </a:r>
            <a:endParaRPr lang="id-ID" sz="1500" noProof="1">
              <a:solidFill>
                <a:schemeClr val="bg1"/>
              </a:solidFill>
              <a:latin typeface="Aptos" panose="020B0004020202020204" pitchFamily="34" charset="0"/>
              <a:ea typeface="Lato" panose="020F0502020204030203" pitchFamily="34" charset="0"/>
              <a:cs typeface="Lato" panose="020F0502020204030203" pitchFamily="34" charset="0"/>
            </a:endParaRPr>
          </a:p>
        </p:txBody>
      </p:sp>
      <p:sp>
        <p:nvSpPr>
          <p:cNvPr id="5" name="Title 1">
            <a:extLst>
              <a:ext uri="{FF2B5EF4-FFF2-40B4-BE49-F238E27FC236}">
                <a16:creationId xmlns:a16="http://schemas.microsoft.com/office/drawing/2014/main" id="{D4F2B114-A9D1-5673-3765-F8CF6D954FAC}"/>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600" b="1" noProof="1">
                <a:solidFill>
                  <a:srgbClr val="F89039"/>
                </a:solidFill>
              </a:rPr>
              <a:t>CARA PENGUMPULAN DATA</a:t>
            </a:r>
            <a:r>
              <a:rPr lang="id-ID" sz="3600" b="1" noProof="1">
                <a:solidFill>
                  <a:srgbClr val="9A0501"/>
                </a:solidFill>
              </a:rPr>
              <a:t> </a:t>
            </a:r>
            <a:r>
              <a:rPr lang="id-ID" sz="3600" noProof="1">
                <a:solidFill>
                  <a:srgbClr val="000000"/>
                </a:solidFill>
              </a:rPr>
              <a:t>DALAM KEGIATAN STATISTIK</a:t>
            </a:r>
            <a:endParaRPr lang="id-ID" sz="3600" baseline="-25000" noProof="1">
              <a:solidFill>
                <a:srgbClr val="000000"/>
              </a:solidFill>
            </a:endParaRPr>
          </a:p>
        </p:txBody>
      </p:sp>
      <p:sp>
        <p:nvSpPr>
          <p:cNvPr id="6" name="Slide Number Placeholder 1">
            <a:extLst>
              <a:ext uri="{FF2B5EF4-FFF2-40B4-BE49-F238E27FC236}">
                <a16:creationId xmlns:a16="http://schemas.microsoft.com/office/drawing/2014/main" id="{8704F2EF-D4C2-E525-BDF0-78C9A5E93B3A}"/>
              </a:ext>
            </a:extLst>
          </p:cNvPr>
          <p:cNvSpPr>
            <a:spLocks noGrp="1"/>
          </p:cNvSpPr>
          <p:nvPr>
            <p:ph type="sldNum" sz="quarter" idx="12"/>
          </p:nvPr>
        </p:nvSpPr>
        <p:spPr>
          <a:xfrm>
            <a:off x="11777845" y="6548366"/>
            <a:ext cx="442740" cy="365210"/>
          </a:xfrm>
        </p:spPr>
        <p:txBody>
          <a:bodyPr/>
          <a:lstStyle/>
          <a:p>
            <a:pPr>
              <a:defRPr/>
            </a:pPr>
            <a:fld id="{A88EA908-BA59-4183-8648-53219FC00D5C}" type="slidenum">
              <a:rPr lang="id-ID" b="1" noProof="1" smtClean="0"/>
              <a:pPr>
                <a:defRPr/>
              </a:pPr>
              <a:t>14</a:t>
            </a:fld>
            <a:endParaRPr lang="id-ID" b="1" noProof="1"/>
          </a:p>
        </p:txBody>
      </p:sp>
      <p:sp>
        <p:nvSpPr>
          <p:cNvPr id="10" name="Google Shape;692;p54">
            <a:extLst>
              <a:ext uri="{FF2B5EF4-FFF2-40B4-BE49-F238E27FC236}">
                <a16:creationId xmlns:a16="http://schemas.microsoft.com/office/drawing/2014/main" id="{2CC59CC8-A69B-E9EC-3C92-A87F9B9DAA71}"/>
              </a:ext>
            </a:extLst>
          </p:cNvPr>
          <p:cNvSpPr txBox="1">
            <a:spLocks/>
          </p:cNvSpPr>
          <p:nvPr/>
        </p:nvSpPr>
        <p:spPr>
          <a:xfrm>
            <a:off x="3205204" y="6406414"/>
            <a:ext cx="5738466" cy="333017"/>
          </a:xfrm>
          <a:prstGeom prst="rect">
            <a:avLst/>
          </a:prstGeom>
          <a:noFill/>
          <a:ln>
            <a:noFill/>
          </a:ln>
        </p:spPr>
        <p:txBody>
          <a:bodyPr spcFirstLastPara="1" wrap="square" lIns="121928" tIns="121928" rIns="121928" bIns="121928"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None/>
              <a:defRPr sz="1200" b="0" i="0" u="none" strike="noStrike" cap="none">
                <a:solidFill>
                  <a:srgbClr val="1F1B55"/>
                </a:solidFill>
                <a:latin typeface="Lato"/>
                <a:ea typeface="Lato"/>
                <a:cs typeface="Lato"/>
                <a:sym typeface="Lato"/>
              </a:defRPr>
            </a:lvl1pPr>
            <a:lvl2pPr marL="914400" marR="0" lvl="1"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2pPr>
            <a:lvl3pPr marL="1371600" marR="0" lvl="2"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3pPr>
            <a:lvl4pPr marL="1828800" marR="0" lvl="3"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4pPr>
            <a:lvl5pPr marL="2286000" marR="0" lvl="4"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5pPr>
            <a:lvl6pPr marL="2743200" marR="0" lvl="5"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6pPr>
            <a:lvl7pPr marL="3200400" marR="0" lvl="6"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7pPr>
            <a:lvl8pPr marL="3657600" marR="0" lvl="7"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8pPr>
            <a:lvl9pPr marL="4114800" marR="0" lvl="8"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9pPr>
          </a:lstStyle>
          <a:p>
            <a:pPr marL="0" indent="0" algn="ctr"/>
            <a:r>
              <a:rPr lang="id-ID" sz="1000" i="1" noProof="1">
                <a:solidFill>
                  <a:schemeClr val="tx1"/>
                </a:solidFill>
                <a:latin typeface="Aptos" panose="020B0004020202020204" pitchFamily="34" charset="0"/>
              </a:rPr>
              <a:t>Sumber: Undang-Undang No. 16 Tahun 1997 tentang Statistik</a:t>
            </a:r>
          </a:p>
        </p:txBody>
      </p:sp>
    </p:spTree>
    <p:extLst>
      <p:ext uri="{BB962C8B-B14F-4D97-AF65-F5344CB8AC3E}">
        <p14:creationId xmlns:p14="http://schemas.microsoft.com/office/powerpoint/2010/main" val="657187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BB887-1D41-5F37-D64C-9B2FF5B4586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7D771-8A86-06D8-1CD6-3B1B54CE6F64}"/>
              </a:ext>
            </a:extLst>
          </p:cNvPr>
          <p:cNvSpPr txBox="1"/>
          <p:nvPr/>
        </p:nvSpPr>
        <p:spPr>
          <a:xfrm>
            <a:off x="1801852" y="5499396"/>
            <a:ext cx="9588435" cy="691948"/>
          </a:xfrm>
          <a:prstGeom prst="rect">
            <a:avLst/>
          </a:prstGeom>
        </p:spPr>
        <p:txBody>
          <a:bodyPr vert="horz" lIns="121944" tIns="60972" rIns="121944" bIns="60972"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i="0" kern="1200">
                <a:solidFill>
                  <a:schemeClr val="tx1"/>
                </a:solidFill>
                <a:latin typeface="Signika Negative" panose="02010003020600000004"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i="0" kern="1200">
                <a:solidFill>
                  <a:schemeClr val="tx1"/>
                </a:solidFill>
                <a:latin typeface="Signika Negative" panose="02010003020600000004"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i="0" kern="1200">
                <a:solidFill>
                  <a:schemeClr val="tx1"/>
                </a:solidFill>
                <a:latin typeface="Signika Negative" panose="02010003020600000004"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i="0" kern="1200">
                <a:solidFill>
                  <a:schemeClr val="tx1"/>
                </a:solidFill>
                <a:latin typeface="Signika Negative" panose="02010003020600000004"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i="0" kern="1200">
                <a:solidFill>
                  <a:schemeClr val="tx1"/>
                </a:solidFill>
                <a:latin typeface="Signika Negative" panose="02010003020600000004"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69">
              <a:lnSpc>
                <a:spcPct val="100000"/>
              </a:lnSpc>
              <a:spcBef>
                <a:spcPts val="0"/>
              </a:spcBef>
              <a:buSzPts val="1800"/>
              <a:buNone/>
              <a:defRPr/>
            </a:pPr>
            <a:r>
              <a:rPr lang="id-ID" sz="2800" b="1" i="1" noProof="1">
                <a:solidFill>
                  <a:srgbClr val="FFFFFF"/>
                </a:solidFill>
                <a:latin typeface="Poppins" pitchFamily="2" charset="77"/>
                <a:cs typeface="Poppins" pitchFamily="2" charset="77"/>
              </a:rPr>
              <a:t>GENERIC STATISTICAL BUSINESS PROCESS MODEL</a:t>
            </a:r>
          </a:p>
        </p:txBody>
      </p:sp>
      <p:sp>
        <p:nvSpPr>
          <p:cNvPr id="2" name="Google Shape;765;p7">
            <a:extLst>
              <a:ext uri="{FF2B5EF4-FFF2-40B4-BE49-F238E27FC236}">
                <a16:creationId xmlns:a16="http://schemas.microsoft.com/office/drawing/2014/main" id="{0351218C-3FAD-4153-3F49-D1BFDE69ED2E}"/>
              </a:ext>
            </a:extLst>
          </p:cNvPr>
          <p:cNvSpPr/>
          <p:nvPr/>
        </p:nvSpPr>
        <p:spPr>
          <a:xfrm>
            <a:off x="804888" y="5444900"/>
            <a:ext cx="708866" cy="708866"/>
          </a:xfrm>
          <a:prstGeom prst="roundRect">
            <a:avLst>
              <a:gd name="adj" fmla="val 16667"/>
            </a:avLst>
          </a:prstGeom>
          <a:noFill/>
          <a:ln>
            <a:noFill/>
          </a:ln>
          <a:effectLst>
            <a:outerShdw blurRad="50800" dist="38100" dir="2700000" algn="tl" rotWithShape="0">
              <a:prstClr val="black">
                <a:alpha val="40000"/>
              </a:prstClr>
            </a:outerShdw>
          </a:effectLst>
        </p:spPr>
        <p:txBody>
          <a:bodyPr spcFirstLastPara="1" wrap="square" lIns="91446" tIns="45711" rIns="91446" bIns="45711" anchor="ctr" anchorCtr="0">
            <a:noAutofit/>
          </a:bodyPr>
          <a:lstStyle/>
          <a:p>
            <a:pPr algn="ctr"/>
            <a:r>
              <a:rPr lang="id-ID" sz="4400" b="1" noProof="1">
                <a:solidFill>
                  <a:srgbClr val="C45824"/>
                </a:solidFill>
                <a:latin typeface="Century Gothic"/>
                <a:sym typeface="Century Gothic"/>
              </a:rPr>
              <a:t>3</a:t>
            </a:r>
            <a:endParaRPr lang="id-ID" sz="4400" noProof="1">
              <a:solidFill>
                <a:srgbClr val="C45824"/>
              </a:solidFill>
            </a:endParaRPr>
          </a:p>
        </p:txBody>
      </p:sp>
    </p:spTree>
    <p:extLst>
      <p:ext uri="{BB962C8B-B14F-4D97-AF65-F5344CB8AC3E}">
        <p14:creationId xmlns:p14="http://schemas.microsoft.com/office/powerpoint/2010/main" val="2071538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F4278-4724-522F-F272-6E0EDAAB116A}"/>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43EA231C-D7B8-218B-964A-C3873D4B80E4}"/>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200" b="1" noProof="1">
                <a:solidFill>
                  <a:srgbClr val="F89039"/>
                </a:solidFill>
              </a:rPr>
              <a:t>GAMBARAN UMUM </a:t>
            </a:r>
            <a:r>
              <a:rPr lang="id-ID" sz="3200" noProof="1">
                <a:solidFill>
                  <a:srgbClr val="000000"/>
                </a:solidFill>
              </a:rPr>
              <a:t>PENYELENGGARAAN KEGIATAN STATISTIK</a:t>
            </a:r>
            <a:endParaRPr lang="id-ID" sz="3200" baseline="-25000" noProof="1">
              <a:solidFill>
                <a:srgbClr val="000000"/>
              </a:solidFill>
            </a:endParaRPr>
          </a:p>
        </p:txBody>
      </p:sp>
      <p:sp>
        <p:nvSpPr>
          <p:cNvPr id="7" name="Google Shape;519;p16">
            <a:extLst>
              <a:ext uri="{FF2B5EF4-FFF2-40B4-BE49-F238E27FC236}">
                <a16:creationId xmlns:a16="http://schemas.microsoft.com/office/drawing/2014/main" id="{A5C161E2-2424-309A-F897-28E944EE39FD}"/>
              </a:ext>
            </a:extLst>
          </p:cNvPr>
          <p:cNvSpPr/>
          <p:nvPr/>
        </p:nvSpPr>
        <p:spPr>
          <a:xfrm>
            <a:off x="1199744" y="2120339"/>
            <a:ext cx="1073039" cy="614898"/>
          </a:xfrm>
          <a:prstGeom prst="roundRect">
            <a:avLst>
              <a:gd name="adj" fmla="val 16667"/>
            </a:avLst>
          </a:prstGeom>
          <a:solidFill>
            <a:srgbClr val="FEBE27"/>
          </a:solidFill>
          <a:ln w="12700" cap="flat" cmpd="sng">
            <a:noFill/>
            <a:prstDash val="solid"/>
            <a:miter lim="800000"/>
            <a:headEnd type="none" w="sm" len="sm"/>
            <a:tailEnd type="none" w="sm" len="sm"/>
          </a:ln>
        </p:spPr>
        <p:txBody>
          <a:bodyPr spcFirstLastPara="1" wrap="square" lIns="91446" tIns="45711" rIns="91446" bIns="45711" anchor="ctr" anchorCtr="0">
            <a:noAutofit/>
          </a:bodyPr>
          <a:lstStyle/>
          <a:p>
            <a:pPr algn="ctr">
              <a:buClr>
                <a:schemeClr val="lt1"/>
              </a:buClr>
              <a:buSzPts val="1800"/>
            </a:pPr>
            <a:r>
              <a:rPr lang="id-ID" sz="1600" i="1" noProof="1">
                <a:latin typeface="Aptos" panose="020B0004020202020204" pitchFamily="34" charset="0"/>
                <a:ea typeface="Open Sans"/>
                <a:cs typeface="Open Sans"/>
                <a:sym typeface="Open Sans"/>
              </a:rPr>
              <a:t>Specify Needs</a:t>
            </a:r>
          </a:p>
        </p:txBody>
      </p:sp>
      <p:sp>
        <p:nvSpPr>
          <p:cNvPr id="8" name="Google Shape;520;p16">
            <a:extLst>
              <a:ext uri="{FF2B5EF4-FFF2-40B4-BE49-F238E27FC236}">
                <a16:creationId xmlns:a16="http://schemas.microsoft.com/office/drawing/2014/main" id="{A7C8DE94-CEBD-BC71-08E5-BF83EDD985EB}"/>
              </a:ext>
            </a:extLst>
          </p:cNvPr>
          <p:cNvSpPr/>
          <p:nvPr/>
        </p:nvSpPr>
        <p:spPr>
          <a:xfrm>
            <a:off x="2320337" y="2120339"/>
            <a:ext cx="1073039" cy="614898"/>
          </a:xfrm>
          <a:prstGeom prst="roundRect">
            <a:avLst>
              <a:gd name="adj" fmla="val 16667"/>
            </a:avLst>
          </a:prstGeom>
          <a:solidFill>
            <a:srgbClr val="FEBE27"/>
          </a:solidFill>
          <a:ln w="12700" cap="flat" cmpd="sng">
            <a:noFill/>
            <a:prstDash val="solid"/>
            <a:miter lim="800000"/>
            <a:headEnd type="none" w="sm" len="sm"/>
            <a:tailEnd type="none" w="sm" len="sm"/>
          </a:ln>
        </p:spPr>
        <p:txBody>
          <a:bodyPr spcFirstLastPara="1" wrap="square" lIns="91446" tIns="45711" rIns="91446" bIns="45711" anchor="ctr" anchorCtr="0">
            <a:noAutofit/>
          </a:bodyPr>
          <a:lstStyle/>
          <a:p>
            <a:pPr algn="ctr">
              <a:buClr>
                <a:schemeClr val="lt1"/>
              </a:buClr>
              <a:buSzPts val="1800"/>
            </a:pPr>
            <a:r>
              <a:rPr lang="id-ID" sz="1600" i="1" noProof="1">
                <a:latin typeface="Aptos" panose="020B0004020202020204" pitchFamily="34" charset="0"/>
                <a:ea typeface="Open Sans"/>
                <a:cs typeface="Open Sans"/>
                <a:sym typeface="Open Sans"/>
              </a:rPr>
              <a:t>Design</a:t>
            </a:r>
          </a:p>
        </p:txBody>
      </p:sp>
      <p:sp>
        <p:nvSpPr>
          <p:cNvPr id="16" name="Google Shape;521;p16">
            <a:extLst>
              <a:ext uri="{FF2B5EF4-FFF2-40B4-BE49-F238E27FC236}">
                <a16:creationId xmlns:a16="http://schemas.microsoft.com/office/drawing/2014/main" id="{A9244351-321D-11A4-2831-CD9FB5BDDA89}"/>
              </a:ext>
            </a:extLst>
          </p:cNvPr>
          <p:cNvSpPr/>
          <p:nvPr/>
        </p:nvSpPr>
        <p:spPr>
          <a:xfrm>
            <a:off x="3433378" y="2120339"/>
            <a:ext cx="1073039" cy="614898"/>
          </a:xfrm>
          <a:prstGeom prst="roundRect">
            <a:avLst>
              <a:gd name="adj" fmla="val 16667"/>
            </a:avLst>
          </a:prstGeom>
          <a:solidFill>
            <a:srgbClr val="FEBE27"/>
          </a:solidFill>
          <a:ln w="12700" cap="flat" cmpd="sng">
            <a:noFill/>
            <a:prstDash val="solid"/>
            <a:miter lim="800000"/>
            <a:headEnd type="none" w="sm" len="sm"/>
            <a:tailEnd type="none" w="sm" len="sm"/>
          </a:ln>
        </p:spPr>
        <p:txBody>
          <a:bodyPr spcFirstLastPara="1" wrap="square" lIns="91446" tIns="45711" rIns="91446" bIns="45711" anchor="ctr" anchorCtr="0">
            <a:noAutofit/>
          </a:bodyPr>
          <a:lstStyle/>
          <a:p>
            <a:pPr algn="ctr">
              <a:buClr>
                <a:schemeClr val="lt1"/>
              </a:buClr>
              <a:buSzPts val="1800"/>
            </a:pPr>
            <a:r>
              <a:rPr lang="id-ID" sz="1600" i="1" noProof="1">
                <a:latin typeface="Aptos" panose="020B0004020202020204" pitchFamily="34" charset="0"/>
                <a:ea typeface="Open Sans"/>
                <a:cs typeface="Open Sans"/>
                <a:sym typeface="Open Sans"/>
              </a:rPr>
              <a:t>Build</a:t>
            </a:r>
          </a:p>
        </p:txBody>
      </p:sp>
      <p:sp>
        <p:nvSpPr>
          <p:cNvPr id="17" name="Google Shape;522;p16">
            <a:extLst>
              <a:ext uri="{FF2B5EF4-FFF2-40B4-BE49-F238E27FC236}">
                <a16:creationId xmlns:a16="http://schemas.microsoft.com/office/drawing/2014/main" id="{B7E7F009-5F48-C15C-8638-0C80C4FFD56A}"/>
              </a:ext>
            </a:extLst>
          </p:cNvPr>
          <p:cNvSpPr/>
          <p:nvPr/>
        </p:nvSpPr>
        <p:spPr>
          <a:xfrm>
            <a:off x="4553972" y="2120339"/>
            <a:ext cx="1073039" cy="614898"/>
          </a:xfrm>
          <a:prstGeom prst="roundRect">
            <a:avLst>
              <a:gd name="adj" fmla="val 16667"/>
            </a:avLst>
          </a:prstGeom>
          <a:solidFill>
            <a:srgbClr val="FEBE27"/>
          </a:solidFill>
          <a:ln w="12700" cap="flat" cmpd="sng">
            <a:noFill/>
            <a:prstDash val="solid"/>
            <a:miter lim="800000"/>
            <a:headEnd type="none" w="sm" len="sm"/>
            <a:tailEnd type="none" w="sm" len="sm"/>
          </a:ln>
        </p:spPr>
        <p:txBody>
          <a:bodyPr spcFirstLastPara="1" wrap="square" lIns="91446" tIns="45711" rIns="91446" bIns="45711" anchor="ctr" anchorCtr="0">
            <a:noAutofit/>
          </a:bodyPr>
          <a:lstStyle/>
          <a:p>
            <a:pPr algn="ctr">
              <a:buClr>
                <a:schemeClr val="lt1"/>
              </a:buClr>
              <a:buSzPts val="1800"/>
            </a:pPr>
            <a:r>
              <a:rPr lang="id-ID" sz="1600" i="1" noProof="1">
                <a:latin typeface="Aptos" panose="020B0004020202020204" pitchFamily="34" charset="0"/>
                <a:ea typeface="Open Sans"/>
                <a:cs typeface="Open Sans"/>
                <a:sym typeface="Open Sans"/>
              </a:rPr>
              <a:t>Collect</a:t>
            </a:r>
          </a:p>
        </p:txBody>
      </p:sp>
      <p:sp>
        <p:nvSpPr>
          <p:cNvPr id="19" name="Google Shape;523;p16">
            <a:extLst>
              <a:ext uri="{FF2B5EF4-FFF2-40B4-BE49-F238E27FC236}">
                <a16:creationId xmlns:a16="http://schemas.microsoft.com/office/drawing/2014/main" id="{3C838B82-5B25-5859-3DED-523252D4C3E3}"/>
              </a:ext>
            </a:extLst>
          </p:cNvPr>
          <p:cNvSpPr/>
          <p:nvPr/>
        </p:nvSpPr>
        <p:spPr>
          <a:xfrm>
            <a:off x="1201884" y="2794430"/>
            <a:ext cx="1073039" cy="614898"/>
          </a:xfrm>
          <a:prstGeom prst="roundRect">
            <a:avLst>
              <a:gd name="adj" fmla="val 16667"/>
            </a:avLst>
          </a:prstGeom>
          <a:solidFill>
            <a:srgbClr val="FEBE27"/>
          </a:solidFill>
          <a:ln w="12700" cap="flat" cmpd="sng">
            <a:noFill/>
            <a:prstDash val="solid"/>
            <a:miter lim="800000"/>
            <a:headEnd type="none" w="sm" len="sm"/>
            <a:tailEnd type="none" w="sm" len="sm"/>
          </a:ln>
        </p:spPr>
        <p:txBody>
          <a:bodyPr spcFirstLastPara="1" wrap="square" lIns="91446" tIns="45711" rIns="91446" bIns="45711" anchor="ctr" anchorCtr="0">
            <a:noAutofit/>
          </a:bodyPr>
          <a:lstStyle/>
          <a:p>
            <a:pPr algn="ctr">
              <a:buClr>
                <a:schemeClr val="lt1"/>
              </a:buClr>
              <a:buSzPts val="1800"/>
            </a:pPr>
            <a:r>
              <a:rPr lang="id-ID" sz="1600" i="1" noProof="1">
                <a:latin typeface="Aptos" panose="020B0004020202020204" pitchFamily="34" charset="0"/>
                <a:ea typeface="Open Sans"/>
                <a:cs typeface="Open Sans"/>
                <a:sym typeface="Open Sans"/>
              </a:rPr>
              <a:t>Process</a:t>
            </a:r>
          </a:p>
        </p:txBody>
      </p:sp>
      <p:sp>
        <p:nvSpPr>
          <p:cNvPr id="20" name="Google Shape;524;p16">
            <a:extLst>
              <a:ext uri="{FF2B5EF4-FFF2-40B4-BE49-F238E27FC236}">
                <a16:creationId xmlns:a16="http://schemas.microsoft.com/office/drawing/2014/main" id="{A99F1279-0921-586D-B4CE-9AFAFB200C53}"/>
              </a:ext>
            </a:extLst>
          </p:cNvPr>
          <p:cNvSpPr/>
          <p:nvPr/>
        </p:nvSpPr>
        <p:spPr>
          <a:xfrm>
            <a:off x="2318393" y="2794430"/>
            <a:ext cx="1073039" cy="614898"/>
          </a:xfrm>
          <a:prstGeom prst="roundRect">
            <a:avLst>
              <a:gd name="adj" fmla="val 16667"/>
            </a:avLst>
          </a:prstGeom>
          <a:solidFill>
            <a:srgbClr val="FEBE27"/>
          </a:solidFill>
          <a:ln w="12700" cap="flat" cmpd="sng">
            <a:noFill/>
            <a:prstDash val="solid"/>
            <a:miter lim="800000"/>
            <a:headEnd type="none" w="sm" len="sm"/>
            <a:tailEnd type="none" w="sm" len="sm"/>
          </a:ln>
        </p:spPr>
        <p:txBody>
          <a:bodyPr spcFirstLastPara="1" wrap="square" lIns="91446" tIns="45711" rIns="91446" bIns="45711" anchor="ctr" anchorCtr="0">
            <a:noAutofit/>
          </a:bodyPr>
          <a:lstStyle/>
          <a:p>
            <a:pPr algn="ctr">
              <a:buClr>
                <a:schemeClr val="lt1"/>
              </a:buClr>
              <a:buSzPts val="1800"/>
            </a:pPr>
            <a:r>
              <a:rPr lang="id-ID" sz="1600" i="1" noProof="1">
                <a:latin typeface="Aptos" panose="020B0004020202020204" pitchFamily="34" charset="0"/>
                <a:ea typeface="Open Sans"/>
                <a:cs typeface="Open Sans"/>
                <a:sym typeface="Open Sans"/>
              </a:rPr>
              <a:t>Analyze</a:t>
            </a:r>
          </a:p>
        </p:txBody>
      </p:sp>
      <p:sp>
        <p:nvSpPr>
          <p:cNvPr id="22" name="Google Shape;525;p16">
            <a:extLst>
              <a:ext uri="{FF2B5EF4-FFF2-40B4-BE49-F238E27FC236}">
                <a16:creationId xmlns:a16="http://schemas.microsoft.com/office/drawing/2014/main" id="{3727A66F-BBD7-7ED6-A829-761253E7E9C9}"/>
              </a:ext>
            </a:extLst>
          </p:cNvPr>
          <p:cNvSpPr/>
          <p:nvPr/>
        </p:nvSpPr>
        <p:spPr>
          <a:xfrm>
            <a:off x="3438986" y="2794430"/>
            <a:ext cx="1073039" cy="614898"/>
          </a:xfrm>
          <a:prstGeom prst="roundRect">
            <a:avLst>
              <a:gd name="adj" fmla="val 16667"/>
            </a:avLst>
          </a:prstGeom>
          <a:solidFill>
            <a:srgbClr val="FEBE27"/>
          </a:solidFill>
          <a:ln w="12700" cap="flat" cmpd="sng">
            <a:noFill/>
            <a:prstDash val="solid"/>
            <a:miter lim="800000"/>
            <a:headEnd type="none" w="sm" len="sm"/>
            <a:tailEnd type="none" w="sm" len="sm"/>
          </a:ln>
        </p:spPr>
        <p:txBody>
          <a:bodyPr spcFirstLastPara="1" wrap="square" lIns="91446" tIns="45711" rIns="91446" bIns="45711" anchor="ctr" anchorCtr="0">
            <a:noAutofit/>
          </a:bodyPr>
          <a:lstStyle/>
          <a:p>
            <a:pPr algn="ctr">
              <a:buClr>
                <a:schemeClr val="lt1"/>
              </a:buClr>
              <a:buSzPts val="1800"/>
            </a:pPr>
            <a:r>
              <a:rPr lang="id-ID" sz="1600" i="1" noProof="1">
                <a:latin typeface="Aptos" panose="020B0004020202020204" pitchFamily="34" charset="0"/>
                <a:ea typeface="Open Sans"/>
                <a:cs typeface="Open Sans"/>
                <a:sym typeface="Open Sans"/>
              </a:rPr>
              <a:t>Disse-minate</a:t>
            </a:r>
          </a:p>
        </p:txBody>
      </p:sp>
      <p:sp>
        <p:nvSpPr>
          <p:cNvPr id="23" name="Google Shape;526;p16">
            <a:extLst>
              <a:ext uri="{FF2B5EF4-FFF2-40B4-BE49-F238E27FC236}">
                <a16:creationId xmlns:a16="http://schemas.microsoft.com/office/drawing/2014/main" id="{2A8BF910-E8FF-F51E-CDDB-AA812E3170E2}"/>
              </a:ext>
            </a:extLst>
          </p:cNvPr>
          <p:cNvSpPr/>
          <p:nvPr/>
        </p:nvSpPr>
        <p:spPr>
          <a:xfrm>
            <a:off x="4553972" y="2794430"/>
            <a:ext cx="1073039" cy="614898"/>
          </a:xfrm>
          <a:prstGeom prst="roundRect">
            <a:avLst>
              <a:gd name="adj" fmla="val 16667"/>
            </a:avLst>
          </a:prstGeom>
          <a:solidFill>
            <a:srgbClr val="FEBE27"/>
          </a:solidFill>
          <a:ln w="12700" cap="flat" cmpd="sng">
            <a:noFill/>
            <a:prstDash val="solid"/>
            <a:miter lim="800000"/>
            <a:headEnd type="none" w="sm" len="sm"/>
            <a:tailEnd type="none" w="sm" len="sm"/>
          </a:ln>
        </p:spPr>
        <p:txBody>
          <a:bodyPr spcFirstLastPara="1" wrap="square" lIns="91446" tIns="45711" rIns="91446" bIns="45711" anchor="ctr" anchorCtr="0">
            <a:noAutofit/>
          </a:bodyPr>
          <a:lstStyle/>
          <a:p>
            <a:pPr algn="ctr">
              <a:buClr>
                <a:schemeClr val="lt1"/>
              </a:buClr>
              <a:buSzPts val="1800"/>
            </a:pPr>
            <a:r>
              <a:rPr lang="id-ID" sz="1600" i="1" noProof="1">
                <a:latin typeface="Aptos" panose="020B0004020202020204" pitchFamily="34" charset="0"/>
                <a:ea typeface="Open Sans"/>
                <a:cs typeface="Open Sans"/>
                <a:sym typeface="Open Sans"/>
              </a:rPr>
              <a:t>Evaluate</a:t>
            </a:r>
          </a:p>
        </p:txBody>
      </p:sp>
      <p:sp>
        <p:nvSpPr>
          <p:cNvPr id="24" name="Google Shape;528;p16">
            <a:extLst>
              <a:ext uri="{FF2B5EF4-FFF2-40B4-BE49-F238E27FC236}">
                <a16:creationId xmlns:a16="http://schemas.microsoft.com/office/drawing/2014/main" id="{A5CE2754-E6FA-3149-D955-4D8DF5CFD919}"/>
              </a:ext>
            </a:extLst>
          </p:cNvPr>
          <p:cNvSpPr/>
          <p:nvPr/>
        </p:nvSpPr>
        <p:spPr>
          <a:xfrm>
            <a:off x="1002730" y="1967144"/>
            <a:ext cx="4828032" cy="1633728"/>
          </a:xfrm>
          <a:prstGeom prst="roundRect">
            <a:avLst>
              <a:gd name="adj" fmla="val 8610"/>
            </a:avLst>
          </a:prstGeom>
          <a:noFill/>
          <a:ln w="12700" cap="flat" cmpd="sng">
            <a:solidFill>
              <a:schemeClr val="tx1"/>
            </a:solidFill>
            <a:prstDash val="dash"/>
            <a:miter lim="800000"/>
            <a:headEnd type="none" w="sm" len="sm"/>
            <a:tailEnd type="none" w="sm" len="sm"/>
          </a:ln>
        </p:spPr>
        <p:txBody>
          <a:bodyPr spcFirstLastPara="1" wrap="square" lIns="91446" tIns="45711" rIns="91446" bIns="45711" anchor="ctr" anchorCtr="0">
            <a:noAutofit/>
          </a:bodyPr>
          <a:lstStyle/>
          <a:p>
            <a:pPr algn="ctr">
              <a:buClr>
                <a:schemeClr val="dk1"/>
              </a:buClr>
              <a:buSzPts val="1800"/>
            </a:pPr>
            <a:endParaRPr lang="id-ID" sz="1800" noProof="1">
              <a:solidFill>
                <a:schemeClr val="lt1"/>
              </a:solidFill>
              <a:latin typeface="Open Sans"/>
              <a:ea typeface="Open Sans"/>
              <a:cs typeface="Open Sans"/>
              <a:sym typeface="Open Sans"/>
            </a:endParaRPr>
          </a:p>
        </p:txBody>
      </p:sp>
      <p:sp>
        <p:nvSpPr>
          <p:cNvPr id="27" name="Google Shape;692;p54">
            <a:extLst>
              <a:ext uri="{FF2B5EF4-FFF2-40B4-BE49-F238E27FC236}">
                <a16:creationId xmlns:a16="http://schemas.microsoft.com/office/drawing/2014/main" id="{A7A46F2A-5AFF-E18E-4393-1F7AD4F02CF4}"/>
              </a:ext>
            </a:extLst>
          </p:cNvPr>
          <p:cNvSpPr txBox="1">
            <a:spLocks/>
          </p:cNvSpPr>
          <p:nvPr/>
        </p:nvSpPr>
        <p:spPr>
          <a:xfrm>
            <a:off x="1355794" y="1080358"/>
            <a:ext cx="4474968" cy="744826"/>
          </a:xfrm>
          <a:prstGeom prst="roundRect">
            <a:avLst>
              <a:gd name="adj" fmla="val 0"/>
            </a:avLst>
          </a:prstGeom>
          <a:noFill/>
          <a:ln>
            <a:noFill/>
          </a:ln>
        </p:spPr>
        <p:txBody>
          <a:bodyPr spcFirstLastPara="1" wrap="square" lIns="121928" tIns="121928" rIns="121928" bIns="121928"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None/>
              <a:defRPr sz="1200" b="0" i="0" u="none" strike="noStrike" cap="none">
                <a:solidFill>
                  <a:srgbClr val="1F1B55"/>
                </a:solidFill>
                <a:latin typeface="Lato"/>
                <a:ea typeface="Lato"/>
                <a:cs typeface="Lato"/>
                <a:sym typeface="Lato"/>
              </a:defRPr>
            </a:lvl1pPr>
            <a:lvl2pPr marL="914400" marR="0" lvl="1"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2pPr>
            <a:lvl3pPr marL="1371600" marR="0" lvl="2"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3pPr>
            <a:lvl4pPr marL="1828800" marR="0" lvl="3"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4pPr>
            <a:lvl5pPr marL="2286000" marR="0" lvl="4"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5pPr>
            <a:lvl6pPr marL="2743200" marR="0" lvl="5"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6pPr>
            <a:lvl7pPr marL="3200400" marR="0" lvl="6"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7pPr>
            <a:lvl8pPr marL="3657600" marR="0" lvl="7"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8pPr>
            <a:lvl9pPr marL="4114800" marR="0" lvl="8"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9pPr>
          </a:lstStyle>
          <a:p>
            <a:pPr marL="0" indent="0"/>
            <a:r>
              <a:rPr lang="id-ID" noProof="1">
                <a:solidFill>
                  <a:schemeClr val="tx1"/>
                </a:solidFill>
                <a:latin typeface="Aptos" panose="020B0004020202020204" pitchFamily="34" charset="0"/>
              </a:rPr>
              <a:t>Proses bisnis statistik merujuk pada </a:t>
            </a:r>
            <a:r>
              <a:rPr lang="id-ID" i="1" noProof="1">
                <a:solidFill>
                  <a:schemeClr val="tx1"/>
                </a:solidFill>
                <a:latin typeface="Aptos" panose="020B0004020202020204" pitchFamily="34" charset="0"/>
              </a:rPr>
              <a:t>Generic Statistical Business Process Model</a:t>
            </a:r>
            <a:r>
              <a:rPr lang="id-ID" noProof="1">
                <a:solidFill>
                  <a:schemeClr val="tx1"/>
                </a:solidFill>
                <a:latin typeface="Aptos" panose="020B0004020202020204" pitchFamily="34" charset="0"/>
              </a:rPr>
              <a:t> (GSBPM) yang ditetapkan oleh UNECE dan telah diadopsi oleh </a:t>
            </a:r>
            <a:r>
              <a:rPr lang="id-ID" i="1" noProof="1">
                <a:solidFill>
                  <a:schemeClr val="tx1"/>
                </a:solidFill>
                <a:latin typeface="Aptos" panose="020B0004020202020204" pitchFamily="34" charset="0"/>
              </a:rPr>
              <a:t>National Statistics Office </a:t>
            </a:r>
            <a:r>
              <a:rPr lang="id-ID" noProof="1">
                <a:solidFill>
                  <a:schemeClr val="tx1"/>
                </a:solidFill>
                <a:latin typeface="Aptos" panose="020B0004020202020204" pitchFamily="34" charset="0"/>
              </a:rPr>
              <a:t>(NSO) di dunia.</a:t>
            </a:r>
          </a:p>
        </p:txBody>
      </p:sp>
      <p:pic>
        <p:nvPicPr>
          <p:cNvPr id="28" name="Picture 27" descr="A light bulb with rays of light shining through&#10;&#10;AI-generated content may be incorrect.">
            <a:extLst>
              <a:ext uri="{FF2B5EF4-FFF2-40B4-BE49-F238E27FC236}">
                <a16:creationId xmlns:a16="http://schemas.microsoft.com/office/drawing/2014/main" id="{FC59D3C1-B95B-9BFD-A154-FA81322961E4}"/>
              </a:ext>
            </a:extLst>
          </p:cNvPr>
          <p:cNvPicPr>
            <a:picLocks noChangeAspect="1"/>
          </p:cNvPicPr>
          <p:nvPr/>
        </p:nvPicPr>
        <p:blipFill>
          <a:blip r:embed="rId2"/>
          <a:stretch>
            <a:fillRect/>
          </a:stretch>
        </p:blipFill>
        <p:spPr>
          <a:xfrm>
            <a:off x="970641" y="1177100"/>
            <a:ext cx="458206" cy="458206"/>
          </a:xfrm>
          <a:prstGeom prst="rect">
            <a:avLst/>
          </a:prstGeom>
        </p:spPr>
      </p:pic>
      <p:sp>
        <p:nvSpPr>
          <p:cNvPr id="40" name="Google Shape;529;p16">
            <a:extLst>
              <a:ext uri="{FF2B5EF4-FFF2-40B4-BE49-F238E27FC236}">
                <a16:creationId xmlns:a16="http://schemas.microsoft.com/office/drawing/2014/main" id="{F179E6DD-C782-EA84-A131-583C25F82EC6}"/>
              </a:ext>
            </a:extLst>
          </p:cNvPr>
          <p:cNvSpPr/>
          <p:nvPr/>
        </p:nvSpPr>
        <p:spPr>
          <a:xfrm>
            <a:off x="1303432" y="4474382"/>
            <a:ext cx="2088000" cy="591288"/>
          </a:xfrm>
          <a:prstGeom prst="roundRect">
            <a:avLst>
              <a:gd name="adj" fmla="val 16667"/>
            </a:avLst>
          </a:prstGeom>
          <a:solidFill>
            <a:srgbClr val="40596A"/>
          </a:solidFill>
          <a:ln w="12700" cap="flat" cmpd="sng">
            <a:noFill/>
            <a:prstDash val="solid"/>
            <a:miter lim="800000"/>
            <a:headEnd type="none" w="sm" len="sm"/>
            <a:tailEnd type="none" w="sm" len="sm"/>
          </a:ln>
        </p:spPr>
        <p:txBody>
          <a:bodyPr spcFirstLastPara="1" wrap="square" lIns="91446" tIns="45711" rIns="91446" bIns="45711" anchor="ctr" anchorCtr="0">
            <a:noAutofit/>
          </a:bodyPr>
          <a:lstStyle/>
          <a:p>
            <a:pPr algn="ctr">
              <a:buClr>
                <a:schemeClr val="lt1"/>
              </a:buClr>
              <a:buSzPts val="1800"/>
            </a:pPr>
            <a:r>
              <a:rPr lang="id-ID" sz="1400" noProof="1">
                <a:solidFill>
                  <a:schemeClr val="bg1"/>
                </a:solidFill>
                <a:latin typeface="Aptos" panose="020B0004020202020204" pitchFamily="34" charset="0"/>
                <a:ea typeface="Open Sans"/>
                <a:cs typeface="Open Sans"/>
                <a:sym typeface="Open Sans"/>
              </a:rPr>
              <a:t>Prinsip Satu Data Indonesia (SDI)</a:t>
            </a:r>
          </a:p>
        </p:txBody>
      </p:sp>
      <p:sp>
        <p:nvSpPr>
          <p:cNvPr id="41" name="Google Shape;530;p16">
            <a:extLst>
              <a:ext uri="{FF2B5EF4-FFF2-40B4-BE49-F238E27FC236}">
                <a16:creationId xmlns:a16="http://schemas.microsoft.com/office/drawing/2014/main" id="{E52E349D-FDF2-D362-2F03-D33DE7826E9A}"/>
              </a:ext>
            </a:extLst>
          </p:cNvPr>
          <p:cNvSpPr/>
          <p:nvPr/>
        </p:nvSpPr>
        <p:spPr>
          <a:xfrm>
            <a:off x="3433378" y="4474382"/>
            <a:ext cx="2089123" cy="591288"/>
          </a:xfrm>
          <a:prstGeom prst="roundRect">
            <a:avLst>
              <a:gd name="adj" fmla="val 16667"/>
            </a:avLst>
          </a:prstGeom>
          <a:solidFill>
            <a:srgbClr val="40596A"/>
          </a:solidFill>
          <a:ln w="12700" cap="flat" cmpd="sng">
            <a:noFill/>
            <a:prstDash val="solid"/>
            <a:miter lim="800000"/>
            <a:headEnd type="none" w="sm" len="sm"/>
            <a:tailEnd type="none" w="sm" len="sm"/>
          </a:ln>
        </p:spPr>
        <p:txBody>
          <a:bodyPr spcFirstLastPara="1" wrap="square" lIns="91446" tIns="45711" rIns="91446" bIns="45711" anchor="ctr" anchorCtr="0">
            <a:noAutofit/>
          </a:bodyPr>
          <a:lstStyle/>
          <a:p>
            <a:pPr algn="ctr">
              <a:buClr>
                <a:schemeClr val="lt1"/>
              </a:buClr>
              <a:buSzPts val="1800"/>
            </a:pPr>
            <a:r>
              <a:rPr lang="id-ID" sz="1400" noProof="1">
                <a:solidFill>
                  <a:schemeClr val="bg1"/>
                </a:solidFill>
                <a:latin typeface="Aptos" panose="020B0004020202020204" pitchFamily="34" charset="0"/>
                <a:ea typeface="Open Sans"/>
                <a:cs typeface="Open Sans"/>
                <a:sym typeface="Open Sans"/>
              </a:rPr>
              <a:t>Penjaminan Kualitas Statistik</a:t>
            </a:r>
          </a:p>
        </p:txBody>
      </p:sp>
      <p:sp>
        <p:nvSpPr>
          <p:cNvPr id="42" name="Google Shape;528;p16">
            <a:extLst>
              <a:ext uri="{FF2B5EF4-FFF2-40B4-BE49-F238E27FC236}">
                <a16:creationId xmlns:a16="http://schemas.microsoft.com/office/drawing/2014/main" id="{5AA337FF-9F53-2D3D-8872-5826908CCA95}"/>
              </a:ext>
            </a:extLst>
          </p:cNvPr>
          <p:cNvSpPr/>
          <p:nvPr/>
        </p:nvSpPr>
        <p:spPr>
          <a:xfrm>
            <a:off x="1002730" y="4273190"/>
            <a:ext cx="4828032" cy="987552"/>
          </a:xfrm>
          <a:prstGeom prst="roundRect">
            <a:avLst>
              <a:gd name="adj" fmla="val 14783"/>
            </a:avLst>
          </a:prstGeom>
          <a:noFill/>
          <a:ln w="12700" cap="flat" cmpd="sng">
            <a:solidFill>
              <a:schemeClr val="tx1"/>
            </a:solidFill>
            <a:prstDash val="dash"/>
            <a:miter lim="800000"/>
            <a:headEnd type="none" w="sm" len="sm"/>
            <a:tailEnd type="none" w="sm" len="sm"/>
          </a:ln>
        </p:spPr>
        <p:txBody>
          <a:bodyPr spcFirstLastPara="1" wrap="square" lIns="91446" tIns="45711" rIns="91446" bIns="45711" anchor="ctr" anchorCtr="0">
            <a:noAutofit/>
          </a:bodyPr>
          <a:lstStyle/>
          <a:p>
            <a:pPr algn="ctr">
              <a:buClr>
                <a:schemeClr val="dk1"/>
              </a:buClr>
              <a:buSzPts val="1800"/>
            </a:pPr>
            <a:endParaRPr lang="id-ID" sz="1800" noProof="1">
              <a:solidFill>
                <a:schemeClr val="lt1"/>
              </a:solidFill>
              <a:latin typeface="Open Sans"/>
              <a:ea typeface="Open Sans"/>
              <a:cs typeface="Open Sans"/>
              <a:sym typeface="Open Sans"/>
            </a:endParaRPr>
          </a:p>
        </p:txBody>
      </p:sp>
      <p:sp>
        <p:nvSpPr>
          <p:cNvPr id="43" name="Google Shape;692;p54">
            <a:extLst>
              <a:ext uri="{FF2B5EF4-FFF2-40B4-BE49-F238E27FC236}">
                <a16:creationId xmlns:a16="http://schemas.microsoft.com/office/drawing/2014/main" id="{DB2D46DE-6D30-116D-A221-A562425E0B6E}"/>
              </a:ext>
            </a:extLst>
          </p:cNvPr>
          <p:cNvSpPr txBox="1">
            <a:spLocks/>
          </p:cNvSpPr>
          <p:nvPr/>
        </p:nvSpPr>
        <p:spPr>
          <a:xfrm>
            <a:off x="903174" y="5383678"/>
            <a:ext cx="2550854" cy="987551"/>
          </a:xfrm>
          <a:prstGeom prst="roundRect">
            <a:avLst>
              <a:gd name="adj" fmla="val 0"/>
            </a:avLst>
          </a:prstGeom>
          <a:noFill/>
          <a:ln>
            <a:noFill/>
          </a:ln>
        </p:spPr>
        <p:txBody>
          <a:bodyPr spcFirstLastPara="1" wrap="square" lIns="121928" tIns="121928" rIns="121928" bIns="121928"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None/>
              <a:defRPr sz="1200" b="0" i="0" u="none" strike="noStrike" cap="none">
                <a:solidFill>
                  <a:srgbClr val="1F1B55"/>
                </a:solidFill>
                <a:latin typeface="Lato"/>
                <a:ea typeface="Lato"/>
                <a:cs typeface="Lato"/>
                <a:sym typeface="Lato"/>
              </a:defRPr>
            </a:lvl1pPr>
            <a:lvl2pPr marL="914400" marR="0" lvl="1"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2pPr>
            <a:lvl3pPr marL="1371600" marR="0" lvl="2"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3pPr>
            <a:lvl4pPr marL="1828800" marR="0" lvl="3"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4pPr>
            <a:lvl5pPr marL="2286000" marR="0" lvl="4"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5pPr>
            <a:lvl6pPr marL="2743200" marR="0" lvl="5"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6pPr>
            <a:lvl7pPr marL="3200400" marR="0" lvl="6"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7pPr>
            <a:lvl8pPr marL="3657600" marR="0" lvl="7"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8pPr>
            <a:lvl9pPr marL="4114800" marR="0" lvl="8"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9pPr>
          </a:lstStyle>
          <a:p>
            <a:pPr marL="0" indent="0"/>
            <a:r>
              <a:rPr lang="id-ID" sz="1100" noProof="1">
                <a:solidFill>
                  <a:schemeClr val="tx1"/>
                </a:solidFill>
                <a:latin typeface="Aptos" panose="020B0004020202020204" pitchFamily="34" charset="0"/>
              </a:rPr>
              <a:t>Satu Data Indonesia harus dilakukan berdasarkan prinsip standar data, metadata, interoperabilitas data, dan kode referensi dan/atau data induk.</a:t>
            </a:r>
          </a:p>
        </p:txBody>
      </p:sp>
      <p:pic>
        <p:nvPicPr>
          <p:cNvPr id="44" name="Picture 43" descr="A light bulb with rays of light shining through&#10;&#10;AI-generated content may be incorrect.">
            <a:extLst>
              <a:ext uri="{FF2B5EF4-FFF2-40B4-BE49-F238E27FC236}">
                <a16:creationId xmlns:a16="http://schemas.microsoft.com/office/drawing/2014/main" id="{835F879B-9B6E-D10F-6FBB-A73F87F6AF82}"/>
              </a:ext>
            </a:extLst>
          </p:cNvPr>
          <p:cNvPicPr>
            <a:picLocks noChangeAspect="1"/>
          </p:cNvPicPr>
          <p:nvPr/>
        </p:nvPicPr>
        <p:blipFill>
          <a:blip r:embed="rId2"/>
          <a:stretch>
            <a:fillRect/>
          </a:stretch>
        </p:blipFill>
        <p:spPr>
          <a:xfrm>
            <a:off x="495398" y="5648350"/>
            <a:ext cx="458206" cy="458206"/>
          </a:xfrm>
          <a:prstGeom prst="rect">
            <a:avLst/>
          </a:prstGeom>
        </p:spPr>
      </p:pic>
      <p:sp>
        <p:nvSpPr>
          <p:cNvPr id="45" name="Google Shape;692;p54">
            <a:extLst>
              <a:ext uri="{FF2B5EF4-FFF2-40B4-BE49-F238E27FC236}">
                <a16:creationId xmlns:a16="http://schemas.microsoft.com/office/drawing/2014/main" id="{8078583E-39AC-DF8C-7C21-941264A6658D}"/>
              </a:ext>
            </a:extLst>
          </p:cNvPr>
          <p:cNvSpPr txBox="1">
            <a:spLocks/>
          </p:cNvSpPr>
          <p:nvPr/>
        </p:nvSpPr>
        <p:spPr>
          <a:xfrm>
            <a:off x="3389706" y="5383678"/>
            <a:ext cx="3401569" cy="987551"/>
          </a:xfrm>
          <a:prstGeom prst="roundRect">
            <a:avLst>
              <a:gd name="adj" fmla="val 0"/>
            </a:avLst>
          </a:prstGeom>
          <a:noFill/>
          <a:ln>
            <a:noFill/>
          </a:ln>
        </p:spPr>
        <p:txBody>
          <a:bodyPr spcFirstLastPara="1" wrap="square" lIns="121928" tIns="121928" rIns="121928" bIns="121928"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None/>
              <a:defRPr sz="1200" b="0" i="0" u="none" strike="noStrike" cap="none">
                <a:solidFill>
                  <a:srgbClr val="1F1B55"/>
                </a:solidFill>
                <a:latin typeface="Lato"/>
                <a:ea typeface="Lato"/>
                <a:cs typeface="Lato"/>
                <a:sym typeface="Lato"/>
              </a:defRPr>
            </a:lvl1pPr>
            <a:lvl2pPr marL="914400" marR="0" lvl="1"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2pPr>
            <a:lvl3pPr marL="1371600" marR="0" lvl="2"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3pPr>
            <a:lvl4pPr marL="1828800" marR="0" lvl="3"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4pPr>
            <a:lvl5pPr marL="2286000" marR="0" lvl="4"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5pPr>
            <a:lvl6pPr marL="2743200" marR="0" lvl="5"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6pPr>
            <a:lvl7pPr marL="3200400" marR="0" lvl="6"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7pPr>
            <a:lvl8pPr marL="3657600" marR="0" lvl="7"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8pPr>
            <a:lvl9pPr marL="4114800" marR="0" lvl="8"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9pPr>
          </a:lstStyle>
          <a:p>
            <a:pPr marL="0" indent="0"/>
            <a:r>
              <a:rPr lang="id-ID" sz="1100" noProof="1">
                <a:solidFill>
                  <a:schemeClr val="tx1"/>
                </a:solidFill>
                <a:latin typeface="Aptos" panose="020B0004020202020204" pitchFamily="34" charset="0"/>
              </a:rPr>
              <a:t>Penjaminan kualitas statistik proses yang bertujuan untuk memastikan bahwa data statistik yang dihasilkan atau disediakan oleh lembaga statistik memenuhi standar kualitas yang telah ditentukan.</a:t>
            </a:r>
          </a:p>
        </p:txBody>
      </p:sp>
      <p:cxnSp>
        <p:nvCxnSpPr>
          <p:cNvPr id="46" name="Straight Connector 45">
            <a:extLst>
              <a:ext uri="{FF2B5EF4-FFF2-40B4-BE49-F238E27FC236}">
                <a16:creationId xmlns:a16="http://schemas.microsoft.com/office/drawing/2014/main" id="{8460A3CC-B1BE-8F66-E08D-3A125B27AE71}"/>
              </a:ext>
            </a:extLst>
          </p:cNvPr>
          <p:cNvCxnSpPr>
            <a:cxnSpLocks/>
          </p:cNvCxnSpPr>
          <p:nvPr/>
        </p:nvCxnSpPr>
        <p:spPr>
          <a:xfrm>
            <a:off x="3389706" y="5481149"/>
            <a:ext cx="0" cy="866933"/>
          </a:xfrm>
          <a:prstGeom prst="line">
            <a:avLst/>
          </a:prstGeom>
          <a:ln>
            <a:solidFill>
              <a:srgbClr val="40596A"/>
            </a:solidFill>
            <a:prstDash val="dash"/>
          </a:ln>
        </p:spPr>
        <p:style>
          <a:lnRef idx="1">
            <a:schemeClr val="accent1"/>
          </a:lnRef>
          <a:fillRef idx="0">
            <a:schemeClr val="accent1"/>
          </a:fillRef>
          <a:effectRef idx="0">
            <a:schemeClr val="accent1"/>
          </a:effectRef>
          <a:fontRef idx="minor">
            <a:schemeClr val="tx1"/>
          </a:fontRef>
        </p:style>
      </p:cxnSp>
      <p:sp>
        <p:nvSpPr>
          <p:cNvPr id="48" name="Google Shape;527;p16">
            <a:extLst>
              <a:ext uri="{FF2B5EF4-FFF2-40B4-BE49-F238E27FC236}">
                <a16:creationId xmlns:a16="http://schemas.microsoft.com/office/drawing/2014/main" id="{54B42843-8461-536C-76DB-E02D74885BE5}"/>
              </a:ext>
            </a:extLst>
          </p:cNvPr>
          <p:cNvSpPr/>
          <p:nvPr/>
        </p:nvSpPr>
        <p:spPr>
          <a:xfrm>
            <a:off x="3175125" y="3711616"/>
            <a:ext cx="453546" cy="456262"/>
          </a:xfrm>
          <a:prstGeom prst="mathPlus">
            <a:avLst>
              <a:gd name="adj1" fmla="val 23520"/>
            </a:avLst>
          </a:prstGeom>
          <a:solidFill>
            <a:schemeClr val="tx1"/>
          </a:solidFill>
          <a:ln w="12700" cap="flat" cmpd="sng">
            <a:noFill/>
            <a:prstDash val="solid"/>
            <a:miter lim="800000"/>
            <a:headEnd type="none" w="sm" len="sm"/>
            <a:tailEnd type="none" w="sm" len="sm"/>
          </a:ln>
        </p:spPr>
        <p:txBody>
          <a:bodyPr spcFirstLastPara="1" wrap="square" lIns="91446" tIns="45711" rIns="91446" bIns="45711" anchor="ctr" anchorCtr="0">
            <a:noAutofit/>
          </a:bodyPr>
          <a:lstStyle/>
          <a:p>
            <a:pPr algn="ctr">
              <a:buClr>
                <a:schemeClr val="dk1"/>
              </a:buClr>
              <a:buSzPts val="1800"/>
            </a:pPr>
            <a:endParaRPr lang="id-ID" sz="1800" noProof="1">
              <a:solidFill>
                <a:schemeClr val="lt1"/>
              </a:solidFill>
              <a:latin typeface="Open Sans"/>
              <a:ea typeface="Open Sans"/>
              <a:cs typeface="Open Sans"/>
              <a:sym typeface="Open Sans"/>
            </a:endParaRPr>
          </a:p>
        </p:txBody>
      </p:sp>
      <p:grpSp>
        <p:nvGrpSpPr>
          <p:cNvPr id="49" name="Google Shape;465;p16">
            <a:extLst>
              <a:ext uri="{FF2B5EF4-FFF2-40B4-BE49-F238E27FC236}">
                <a16:creationId xmlns:a16="http://schemas.microsoft.com/office/drawing/2014/main" id="{B8576075-983E-D5F0-0D47-5D67EDB6EF65}"/>
              </a:ext>
            </a:extLst>
          </p:cNvPr>
          <p:cNvGrpSpPr/>
          <p:nvPr/>
        </p:nvGrpSpPr>
        <p:grpSpPr>
          <a:xfrm>
            <a:off x="9415190" y="5260742"/>
            <a:ext cx="2155018" cy="583587"/>
            <a:chOff x="9358393" y="5832304"/>
            <a:chExt cx="2313702" cy="629098"/>
          </a:xfrm>
        </p:grpSpPr>
        <p:grpSp>
          <p:nvGrpSpPr>
            <p:cNvPr id="50" name="Google Shape;466;p16">
              <a:extLst>
                <a:ext uri="{FF2B5EF4-FFF2-40B4-BE49-F238E27FC236}">
                  <a16:creationId xmlns:a16="http://schemas.microsoft.com/office/drawing/2014/main" id="{E9D7F8AF-F7FF-D1FB-596A-D493F02CFBBF}"/>
                </a:ext>
              </a:extLst>
            </p:cNvPr>
            <p:cNvGrpSpPr/>
            <p:nvPr/>
          </p:nvGrpSpPr>
          <p:grpSpPr>
            <a:xfrm>
              <a:off x="9358393" y="5832304"/>
              <a:ext cx="2313702" cy="629098"/>
              <a:chOff x="8022050" y="2879779"/>
              <a:chExt cx="3236795" cy="1098445"/>
            </a:xfrm>
          </p:grpSpPr>
          <p:sp>
            <p:nvSpPr>
              <p:cNvPr id="54" name="Google Shape;467;p16">
                <a:extLst>
                  <a:ext uri="{FF2B5EF4-FFF2-40B4-BE49-F238E27FC236}">
                    <a16:creationId xmlns:a16="http://schemas.microsoft.com/office/drawing/2014/main" id="{560CBC62-A68B-28F9-280C-B0CAAB632829}"/>
                  </a:ext>
                </a:extLst>
              </p:cNvPr>
              <p:cNvSpPr/>
              <p:nvPr/>
            </p:nvSpPr>
            <p:spPr>
              <a:xfrm>
                <a:off x="9611184" y="2879779"/>
                <a:ext cx="1647661" cy="1098445"/>
              </a:xfrm>
              <a:custGeom>
                <a:avLst/>
                <a:gdLst/>
                <a:ahLst/>
                <a:cxnLst/>
                <a:rect l="l" t="t" r="r" b="b"/>
                <a:pathLst>
                  <a:path w="21600" h="21600" extrusionOk="0">
                    <a:moveTo>
                      <a:pt x="7200" y="10800"/>
                    </a:moveTo>
                    <a:cubicBezTo>
                      <a:pt x="7200" y="4833"/>
                      <a:pt x="10422" y="0"/>
                      <a:pt x="14400" y="0"/>
                    </a:cubicBezTo>
                    <a:cubicBezTo>
                      <a:pt x="18378" y="0"/>
                      <a:pt x="21600" y="4833"/>
                      <a:pt x="21600" y="10800"/>
                    </a:cubicBezTo>
                    <a:lnTo>
                      <a:pt x="21600" y="10800"/>
                    </a:lnTo>
                    <a:cubicBezTo>
                      <a:pt x="21600" y="16767"/>
                      <a:pt x="18378" y="21600"/>
                      <a:pt x="14400" y="21600"/>
                    </a:cubicBezTo>
                    <a:lnTo>
                      <a:pt x="0" y="21600"/>
                    </a:lnTo>
                    <a:cubicBezTo>
                      <a:pt x="3978" y="21600"/>
                      <a:pt x="7200" y="16767"/>
                      <a:pt x="7200" y="10800"/>
                    </a:cubicBezTo>
                    <a:close/>
                  </a:path>
                </a:pathLst>
              </a:custGeom>
              <a:solidFill>
                <a:srgbClr val="C13018"/>
              </a:solidFill>
              <a:ln>
                <a:noFill/>
              </a:ln>
            </p:spPr>
            <p:txBody>
              <a:bodyPr spcFirstLastPara="1" wrap="square" lIns="38109" tIns="38109" rIns="38109" bIns="38109" anchor="ctr" anchorCtr="0">
                <a:noAutofit/>
              </a:bodyPr>
              <a:lstStyle/>
              <a:p>
                <a:pPr>
                  <a:buClr>
                    <a:schemeClr val="dk1"/>
                  </a:buClr>
                  <a:buSzPts val="3200"/>
                </a:pPr>
                <a:endParaRPr lang="id-ID" sz="1400" noProof="1">
                  <a:solidFill>
                    <a:schemeClr val="lt1"/>
                  </a:solidFill>
                  <a:latin typeface="Aptos" panose="020B0004020202020204" pitchFamily="34" charset="0"/>
                  <a:ea typeface="Open Sans"/>
                  <a:cs typeface="Open Sans"/>
                  <a:sym typeface="Open Sans"/>
                </a:endParaRPr>
              </a:p>
            </p:txBody>
          </p:sp>
          <p:sp>
            <p:nvSpPr>
              <p:cNvPr id="55" name="Google Shape;468;p16">
                <a:extLst>
                  <a:ext uri="{FF2B5EF4-FFF2-40B4-BE49-F238E27FC236}">
                    <a16:creationId xmlns:a16="http://schemas.microsoft.com/office/drawing/2014/main" id="{A7504ECB-D092-6BE9-D6DC-36DC1449C26C}"/>
                  </a:ext>
                </a:extLst>
              </p:cNvPr>
              <p:cNvSpPr/>
              <p:nvPr/>
            </p:nvSpPr>
            <p:spPr>
              <a:xfrm>
                <a:off x="8022050" y="2879779"/>
                <a:ext cx="2767332" cy="1098445"/>
              </a:xfrm>
              <a:custGeom>
                <a:avLst/>
                <a:gdLst/>
                <a:ahLst/>
                <a:cxnLst/>
                <a:rect l="l" t="t" r="r" b="b"/>
                <a:pathLst>
                  <a:path w="21596" h="21600" extrusionOk="0">
                    <a:moveTo>
                      <a:pt x="3774" y="0"/>
                    </a:moveTo>
                    <a:lnTo>
                      <a:pt x="21596" y="0"/>
                    </a:lnTo>
                    <a:cubicBezTo>
                      <a:pt x="19509" y="0"/>
                      <a:pt x="17818" y="4833"/>
                      <a:pt x="17818" y="10800"/>
                    </a:cubicBezTo>
                    <a:cubicBezTo>
                      <a:pt x="17818" y="16767"/>
                      <a:pt x="16128" y="21600"/>
                      <a:pt x="14041" y="21600"/>
                    </a:cubicBezTo>
                    <a:lnTo>
                      <a:pt x="3778" y="21600"/>
                    </a:lnTo>
                    <a:cubicBezTo>
                      <a:pt x="1691" y="21600"/>
                      <a:pt x="0" y="16767"/>
                      <a:pt x="0" y="10800"/>
                    </a:cubicBezTo>
                    <a:lnTo>
                      <a:pt x="0" y="10800"/>
                    </a:lnTo>
                    <a:cubicBezTo>
                      <a:pt x="-4" y="4833"/>
                      <a:pt x="1687" y="0"/>
                      <a:pt x="3774" y="0"/>
                    </a:cubicBezTo>
                    <a:close/>
                  </a:path>
                </a:pathLst>
              </a:custGeom>
              <a:solidFill>
                <a:srgbClr val="000000"/>
              </a:solidFill>
              <a:ln>
                <a:noFill/>
              </a:ln>
            </p:spPr>
            <p:txBody>
              <a:bodyPr spcFirstLastPara="1" wrap="square" lIns="38109" tIns="38109" rIns="38109" bIns="38109" anchor="ctr" anchorCtr="0">
                <a:noAutofit/>
              </a:bodyPr>
              <a:lstStyle/>
              <a:p>
                <a:pPr>
                  <a:buClr>
                    <a:schemeClr val="dk1"/>
                  </a:buClr>
                  <a:buSzPts val="3200"/>
                </a:pPr>
                <a:endParaRPr lang="id-ID" sz="1400" noProof="1">
                  <a:solidFill>
                    <a:schemeClr val="lt1"/>
                  </a:solidFill>
                  <a:latin typeface="Aptos" panose="020B0004020202020204" pitchFamily="34" charset="0"/>
                  <a:ea typeface="Open Sans"/>
                  <a:cs typeface="Open Sans"/>
                  <a:sym typeface="Open Sans"/>
                </a:endParaRPr>
              </a:p>
            </p:txBody>
          </p:sp>
        </p:grpSp>
        <p:sp>
          <p:nvSpPr>
            <p:cNvPr id="51" name="Google Shape;469;p16">
              <a:extLst>
                <a:ext uri="{FF2B5EF4-FFF2-40B4-BE49-F238E27FC236}">
                  <a16:creationId xmlns:a16="http://schemas.microsoft.com/office/drawing/2014/main" id="{91FB0722-06FB-2977-BE46-8DF9C735E1AF}"/>
                </a:ext>
              </a:extLst>
            </p:cNvPr>
            <p:cNvSpPr/>
            <p:nvPr/>
          </p:nvSpPr>
          <p:spPr>
            <a:xfrm>
              <a:off x="9358393" y="5832304"/>
              <a:ext cx="1923197" cy="629098"/>
            </a:xfrm>
            <a:custGeom>
              <a:avLst/>
              <a:gdLst/>
              <a:ahLst/>
              <a:cxnLst/>
              <a:rect l="l" t="t" r="r" b="b"/>
              <a:pathLst>
                <a:path w="21596" h="21600" extrusionOk="0">
                  <a:moveTo>
                    <a:pt x="3774" y="0"/>
                  </a:moveTo>
                  <a:lnTo>
                    <a:pt x="21596" y="0"/>
                  </a:lnTo>
                  <a:cubicBezTo>
                    <a:pt x="19509" y="0"/>
                    <a:pt x="17818" y="4833"/>
                    <a:pt x="17818" y="10800"/>
                  </a:cubicBezTo>
                  <a:cubicBezTo>
                    <a:pt x="17818" y="16767"/>
                    <a:pt x="16128" y="21600"/>
                    <a:pt x="14041" y="21600"/>
                  </a:cubicBezTo>
                  <a:lnTo>
                    <a:pt x="3778" y="21600"/>
                  </a:lnTo>
                  <a:cubicBezTo>
                    <a:pt x="1691" y="21600"/>
                    <a:pt x="0" y="16767"/>
                    <a:pt x="0" y="10800"/>
                  </a:cubicBezTo>
                  <a:lnTo>
                    <a:pt x="0" y="10800"/>
                  </a:lnTo>
                  <a:cubicBezTo>
                    <a:pt x="-4" y="4833"/>
                    <a:pt x="1687" y="0"/>
                    <a:pt x="3774" y="0"/>
                  </a:cubicBezTo>
                  <a:close/>
                </a:path>
              </a:pathLst>
            </a:custGeom>
            <a:solidFill>
              <a:srgbClr val="463F40"/>
            </a:solidFill>
            <a:ln>
              <a:noFill/>
            </a:ln>
          </p:spPr>
          <p:txBody>
            <a:bodyPr spcFirstLastPara="1" wrap="square" lIns="38109" tIns="38109" rIns="38109" bIns="38109" anchor="ctr" anchorCtr="0">
              <a:noAutofit/>
            </a:bodyPr>
            <a:lstStyle/>
            <a:p>
              <a:pPr>
                <a:buClr>
                  <a:schemeClr val="dk1"/>
                </a:buClr>
                <a:buSzPts val="3200"/>
              </a:pPr>
              <a:endParaRPr lang="id-ID" sz="1400" noProof="1">
                <a:solidFill>
                  <a:schemeClr val="lt1"/>
                </a:solidFill>
                <a:latin typeface="Aptos" panose="020B0004020202020204" pitchFamily="34" charset="0"/>
                <a:ea typeface="Open Sans"/>
                <a:cs typeface="Open Sans"/>
                <a:sym typeface="Open Sans"/>
              </a:endParaRPr>
            </a:p>
          </p:txBody>
        </p:sp>
        <p:sp>
          <p:nvSpPr>
            <p:cNvPr id="52" name="Google Shape;470;p16">
              <a:extLst>
                <a:ext uri="{FF2B5EF4-FFF2-40B4-BE49-F238E27FC236}">
                  <a16:creationId xmlns:a16="http://schemas.microsoft.com/office/drawing/2014/main" id="{FB2681A2-5898-70A8-6118-A18347DA3EA6}"/>
                </a:ext>
              </a:extLst>
            </p:cNvPr>
            <p:cNvSpPr/>
            <p:nvPr/>
          </p:nvSpPr>
          <p:spPr>
            <a:xfrm>
              <a:off x="9507256" y="5840377"/>
              <a:ext cx="1400372" cy="564004"/>
            </a:xfrm>
            <a:prstGeom prst="rect">
              <a:avLst/>
            </a:prstGeom>
            <a:noFill/>
            <a:ln>
              <a:noFill/>
            </a:ln>
          </p:spPr>
          <p:txBody>
            <a:bodyPr spcFirstLastPara="1" wrap="square" lIns="91446" tIns="45711" rIns="91446" bIns="45711" anchor="t" anchorCtr="0">
              <a:spAutoFit/>
            </a:bodyPr>
            <a:lstStyle/>
            <a:p>
              <a:pPr algn="ctr">
                <a:buClr>
                  <a:schemeClr val="lt1"/>
                </a:buClr>
                <a:buSzPts val="1600"/>
              </a:pPr>
              <a:r>
                <a:rPr lang="id-ID" sz="1400" noProof="1">
                  <a:solidFill>
                    <a:schemeClr val="lt1"/>
                  </a:solidFill>
                  <a:latin typeface="Aptos" panose="020B0004020202020204" pitchFamily="34" charset="0"/>
                  <a:ea typeface="Open Sans"/>
                  <a:cs typeface="Open Sans"/>
                  <a:sym typeface="Open Sans"/>
                </a:rPr>
                <a:t>Mudah ditafsirkan</a:t>
              </a:r>
            </a:p>
          </p:txBody>
        </p:sp>
        <p:sp>
          <p:nvSpPr>
            <p:cNvPr id="53" name="Google Shape;471;p16">
              <a:extLst>
                <a:ext uri="{FF2B5EF4-FFF2-40B4-BE49-F238E27FC236}">
                  <a16:creationId xmlns:a16="http://schemas.microsoft.com/office/drawing/2014/main" id="{AE8BC57E-9D1D-979E-8EF3-4D36082C156A}"/>
                </a:ext>
              </a:extLst>
            </p:cNvPr>
            <p:cNvSpPr/>
            <p:nvPr/>
          </p:nvSpPr>
          <p:spPr>
            <a:xfrm>
              <a:off x="11175478" y="5962648"/>
              <a:ext cx="297510" cy="353973"/>
            </a:xfrm>
            <a:custGeom>
              <a:avLst/>
              <a:gdLst/>
              <a:ahLst/>
              <a:cxnLst/>
              <a:rect l="l" t="t" r="r" b="b"/>
              <a:pathLst>
                <a:path w="582930" h="582930" extrusionOk="0">
                  <a:moveTo>
                    <a:pt x="445770" y="145733"/>
                  </a:moveTo>
                  <a:lnTo>
                    <a:pt x="582930" y="145733"/>
                  </a:lnTo>
                  <a:lnTo>
                    <a:pt x="582930" y="282893"/>
                  </a:lnTo>
                  <a:lnTo>
                    <a:pt x="532353" y="232315"/>
                  </a:lnTo>
                  <a:lnTo>
                    <a:pt x="428625" y="336043"/>
                  </a:lnTo>
                  <a:lnTo>
                    <a:pt x="377190" y="284608"/>
                  </a:lnTo>
                  <a:lnTo>
                    <a:pt x="291465" y="370333"/>
                  </a:lnTo>
                  <a:lnTo>
                    <a:pt x="240030" y="318898"/>
                  </a:lnTo>
                  <a:lnTo>
                    <a:pt x="120873" y="438055"/>
                  </a:lnTo>
                  <a:lnTo>
                    <a:pt x="84868" y="402051"/>
                  </a:lnTo>
                  <a:lnTo>
                    <a:pt x="240030" y="246888"/>
                  </a:lnTo>
                  <a:lnTo>
                    <a:pt x="291465" y="298324"/>
                  </a:lnTo>
                  <a:lnTo>
                    <a:pt x="377190" y="212598"/>
                  </a:lnTo>
                  <a:lnTo>
                    <a:pt x="428625" y="264033"/>
                  </a:lnTo>
                  <a:lnTo>
                    <a:pt x="496348" y="196311"/>
                  </a:lnTo>
                  <a:close/>
                  <a:moveTo>
                    <a:pt x="0" y="0"/>
                  </a:moveTo>
                  <a:lnTo>
                    <a:pt x="51435" y="0"/>
                  </a:lnTo>
                  <a:lnTo>
                    <a:pt x="51435" y="531495"/>
                  </a:lnTo>
                  <a:lnTo>
                    <a:pt x="582930" y="531495"/>
                  </a:lnTo>
                  <a:lnTo>
                    <a:pt x="582930" y="582930"/>
                  </a:lnTo>
                  <a:lnTo>
                    <a:pt x="0" y="582930"/>
                  </a:lnTo>
                  <a:close/>
                </a:path>
              </a:pathLst>
            </a:custGeom>
            <a:solidFill>
              <a:schemeClr val="lt1"/>
            </a:solidFill>
            <a:ln>
              <a:noFill/>
            </a:ln>
          </p:spPr>
          <p:txBody>
            <a:bodyPr spcFirstLastPara="1" wrap="square" lIns="91446" tIns="45711" rIns="91446" bIns="45711" anchor="ctr" anchorCtr="0">
              <a:noAutofit/>
            </a:bodyPr>
            <a:lstStyle/>
            <a:p>
              <a:pPr>
                <a:buClr>
                  <a:schemeClr val="dk1"/>
                </a:buClr>
                <a:buSzPts val="1800"/>
              </a:pPr>
              <a:endParaRPr lang="id-ID" sz="1400" noProof="1">
                <a:solidFill>
                  <a:schemeClr val="lt1"/>
                </a:solidFill>
                <a:latin typeface="Aptos" panose="020B0004020202020204" pitchFamily="34" charset="0"/>
                <a:ea typeface="Open Sans"/>
                <a:cs typeface="Open Sans"/>
                <a:sym typeface="Open Sans"/>
              </a:endParaRPr>
            </a:p>
          </p:txBody>
        </p:sp>
      </p:grpSp>
      <p:grpSp>
        <p:nvGrpSpPr>
          <p:cNvPr id="56" name="Google Shape;472;p16">
            <a:extLst>
              <a:ext uri="{FF2B5EF4-FFF2-40B4-BE49-F238E27FC236}">
                <a16:creationId xmlns:a16="http://schemas.microsoft.com/office/drawing/2014/main" id="{B6C4C0D8-5B83-8E10-95F9-03053B625C9E}"/>
              </a:ext>
            </a:extLst>
          </p:cNvPr>
          <p:cNvGrpSpPr/>
          <p:nvPr/>
        </p:nvGrpSpPr>
        <p:grpSpPr>
          <a:xfrm>
            <a:off x="9415190" y="2242741"/>
            <a:ext cx="2155018" cy="583587"/>
            <a:chOff x="9358393" y="2748657"/>
            <a:chExt cx="2313702" cy="629098"/>
          </a:xfrm>
        </p:grpSpPr>
        <p:grpSp>
          <p:nvGrpSpPr>
            <p:cNvPr id="57" name="Google Shape;473;p16">
              <a:extLst>
                <a:ext uri="{FF2B5EF4-FFF2-40B4-BE49-F238E27FC236}">
                  <a16:creationId xmlns:a16="http://schemas.microsoft.com/office/drawing/2014/main" id="{79DB7F2E-233E-7411-44C3-12E2F4107D9B}"/>
                </a:ext>
              </a:extLst>
            </p:cNvPr>
            <p:cNvGrpSpPr/>
            <p:nvPr/>
          </p:nvGrpSpPr>
          <p:grpSpPr>
            <a:xfrm>
              <a:off x="9358393" y="2748657"/>
              <a:ext cx="2313702" cy="629098"/>
              <a:chOff x="8022050" y="2879779"/>
              <a:chExt cx="3236795" cy="1098445"/>
            </a:xfrm>
          </p:grpSpPr>
          <p:sp>
            <p:nvSpPr>
              <p:cNvPr id="61" name="Google Shape;474;p16">
                <a:extLst>
                  <a:ext uri="{FF2B5EF4-FFF2-40B4-BE49-F238E27FC236}">
                    <a16:creationId xmlns:a16="http://schemas.microsoft.com/office/drawing/2014/main" id="{9B6BFE53-9D82-424B-26B7-46198099EEEC}"/>
                  </a:ext>
                </a:extLst>
              </p:cNvPr>
              <p:cNvSpPr/>
              <p:nvPr/>
            </p:nvSpPr>
            <p:spPr>
              <a:xfrm>
                <a:off x="9611184" y="2879779"/>
                <a:ext cx="1647661" cy="1098445"/>
              </a:xfrm>
              <a:custGeom>
                <a:avLst/>
                <a:gdLst/>
                <a:ahLst/>
                <a:cxnLst/>
                <a:rect l="l" t="t" r="r" b="b"/>
                <a:pathLst>
                  <a:path w="21600" h="21600" extrusionOk="0">
                    <a:moveTo>
                      <a:pt x="7200" y="10800"/>
                    </a:moveTo>
                    <a:cubicBezTo>
                      <a:pt x="7200" y="4833"/>
                      <a:pt x="10422" y="0"/>
                      <a:pt x="14400" y="0"/>
                    </a:cubicBezTo>
                    <a:cubicBezTo>
                      <a:pt x="18378" y="0"/>
                      <a:pt x="21600" y="4833"/>
                      <a:pt x="21600" y="10800"/>
                    </a:cubicBezTo>
                    <a:lnTo>
                      <a:pt x="21600" y="10800"/>
                    </a:lnTo>
                    <a:cubicBezTo>
                      <a:pt x="21600" y="16767"/>
                      <a:pt x="18378" y="21600"/>
                      <a:pt x="14400" y="21600"/>
                    </a:cubicBezTo>
                    <a:lnTo>
                      <a:pt x="0" y="21600"/>
                    </a:lnTo>
                    <a:cubicBezTo>
                      <a:pt x="3978" y="21600"/>
                      <a:pt x="7200" y="16767"/>
                      <a:pt x="7200" y="10800"/>
                    </a:cubicBezTo>
                    <a:close/>
                  </a:path>
                </a:pathLst>
              </a:custGeom>
              <a:solidFill>
                <a:srgbClr val="FFCC4C"/>
              </a:solidFill>
              <a:ln>
                <a:noFill/>
              </a:ln>
            </p:spPr>
            <p:txBody>
              <a:bodyPr spcFirstLastPara="1" wrap="square" lIns="38109" tIns="38109" rIns="38109" bIns="38109" anchor="ctr" anchorCtr="0">
                <a:noAutofit/>
              </a:bodyPr>
              <a:lstStyle/>
              <a:p>
                <a:pPr>
                  <a:buClr>
                    <a:schemeClr val="dk1"/>
                  </a:buClr>
                  <a:buSzPts val="3200"/>
                </a:pPr>
                <a:endParaRPr lang="id-ID" sz="1400" noProof="1">
                  <a:solidFill>
                    <a:schemeClr val="lt1"/>
                  </a:solidFill>
                  <a:latin typeface="Aptos" panose="020B0004020202020204" pitchFamily="34" charset="0"/>
                  <a:ea typeface="Open Sans"/>
                  <a:cs typeface="Open Sans"/>
                  <a:sym typeface="Open Sans"/>
                </a:endParaRPr>
              </a:p>
            </p:txBody>
          </p:sp>
          <p:sp>
            <p:nvSpPr>
              <p:cNvPr id="62" name="Google Shape;475;p16">
                <a:extLst>
                  <a:ext uri="{FF2B5EF4-FFF2-40B4-BE49-F238E27FC236}">
                    <a16:creationId xmlns:a16="http://schemas.microsoft.com/office/drawing/2014/main" id="{FA106F6A-F48E-9F7F-E124-95C54AD65EB0}"/>
                  </a:ext>
                </a:extLst>
              </p:cNvPr>
              <p:cNvSpPr/>
              <p:nvPr/>
            </p:nvSpPr>
            <p:spPr>
              <a:xfrm>
                <a:off x="8022050" y="2879779"/>
                <a:ext cx="2767332" cy="1098445"/>
              </a:xfrm>
              <a:custGeom>
                <a:avLst/>
                <a:gdLst/>
                <a:ahLst/>
                <a:cxnLst/>
                <a:rect l="l" t="t" r="r" b="b"/>
                <a:pathLst>
                  <a:path w="21596" h="21600" extrusionOk="0">
                    <a:moveTo>
                      <a:pt x="3774" y="0"/>
                    </a:moveTo>
                    <a:lnTo>
                      <a:pt x="21596" y="0"/>
                    </a:lnTo>
                    <a:cubicBezTo>
                      <a:pt x="19509" y="0"/>
                      <a:pt x="17818" y="4833"/>
                      <a:pt x="17818" y="10800"/>
                    </a:cubicBezTo>
                    <a:cubicBezTo>
                      <a:pt x="17818" y="16767"/>
                      <a:pt x="16128" y="21600"/>
                      <a:pt x="14041" y="21600"/>
                    </a:cubicBezTo>
                    <a:lnTo>
                      <a:pt x="3778" y="21600"/>
                    </a:lnTo>
                    <a:cubicBezTo>
                      <a:pt x="1691" y="21600"/>
                      <a:pt x="0" y="16767"/>
                      <a:pt x="0" y="10800"/>
                    </a:cubicBezTo>
                    <a:lnTo>
                      <a:pt x="0" y="10800"/>
                    </a:lnTo>
                    <a:cubicBezTo>
                      <a:pt x="-4" y="4833"/>
                      <a:pt x="1687" y="0"/>
                      <a:pt x="3774" y="0"/>
                    </a:cubicBezTo>
                    <a:close/>
                  </a:path>
                </a:pathLst>
              </a:custGeom>
              <a:solidFill>
                <a:srgbClr val="000000"/>
              </a:solidFill>
              <a:ln>
                <a:noFill/>
              </a:ln>
            </p:spPr>
            <p:txBody>
              <a:bodyPr spcFirstLastPara="1" wrap="square" lIns="38109" tIns="38109" rIns="38109" bIns="38109" anchor="ctr" anchorCtr="0">
                <a:noAutofit/>
              </a:bodyPr>
              <a:lstStyle/>
              <a:p>
                <a:pPr>
                  <a:buClr>
                    <a:schemeClr val="dk1"/>
                  </a:buClr>
                  <a:buSzPts val="3200"/>
                </a:pPr>
                <a:endParaRPr lang="id-ID" sz="1400" noProof="1">
                  <a:solidFill>
                    <a:schemeClr val="lt1"/>
                  </a:solidFill>
                  <a:latin typeface="Aptos" panose="020B0004020202020204" pitchFamily="34" charset="0"/>
                  <a:ea typeface="Open Sans"/>
                  <a:cs typeface="Open Sans"/>
                  <a:sym typeface="Open Sans"/>
                </a:endParaRPr>
              </a:p>
            </p:txBody>
          </p:sp>
        </p:grpSp>
        <p:sp>
          <p:nvSpPr>
            <p:cNvPr id="58" name="Google Shape;476;p16">
              <a:extLst>
                <a:ext uri="{FF2B5EF4-FFF2-40B4-BE49-F238E27FC236}">
                  <a16:creationId xmlns:a16="http://schemas.microsoft.com/office/drawing/2014/main" id="{AB8E4A37-EF1B-14F1-0840-6FA73913D675}"/>
                </a:ext>
              </a:extLst>
            </p:cNvPr>
            <p:cNvSpPr/>
            <p:nvPr/>
          </p:nvSpPr>
          <p:spPr>
            <a:xfrm>
              <a:off x="9358393" y="2748657"/>
              <a:ext cx="1923197" cy="629098"/>
            </a:xfrm>
            <a:custGeom>
              <a:avLst/>
              <a:gdLst/>
              <a:ahLst/>
              <a:cxnLst/>
              <a:rect l="l" t="t" r="r" b="b"/>
              <a:pathLst>
                <a:path w="21596" h="21600" extrusionOk="0">
                  <a:moveTo>
                    <a:pt x="3774" y="0"/>
                  </a:moveTo>
                  <a:lnTo>
                    <a:pt x="21596" y="0"/>
                  </a:lnTo>
                  <a:cubicBezTo>
                    <a:pt x="19509" y="0"/>
                    <a:pt x="17818" y="4833"/>
                    <a:pt x="17818" y="10800"/>
                  </a:cubicBezTo>
                  <a:cubicBezTo>
                    <a:pt x="17818" y="16767"/>
                    <a:pt x="16128" y="21600"/>
                    <a:pt x="14041" y="21600"/>
                  </a:cubicBezTo>
                  <a:lnTo>
                    <a:pt x="3778" y="21600"/>
                  </a:lnTo>
                  <a:cubicBezTo>
                    <a:pt x="1691" y="21600"/>
                    <a:pt x="0" y="16767"/>
                    <a:pt x="0" y="10800"/>
                  </a:cubicBezTo>
                  <a:lnTo>
                    <a:pt x="0" y="10800"/>
                  </a:lnTo>
                  <a:cubicBezTo>
                    <a:pt x="-4" y="4833"/>
                    <a:pt x="1687" y="0"/>
                    <a:pt x="3774" y="0"/>
                  </a:cubicBezTo>
                  <a:close/>
                </a:path>
              </a:pathLst>
            </a:custGeom>
            <a:solidFill>
              <a:srgbClr val="463F40"/>
            </a:solidFill>
            <a:ln>
              <a:noFill/>
            </a:ln>
          </p:spPr>
          <p:txBody>
            <a:bodyPr spcFirstLastPara="1" wrap="square" lIns="38109" tIns="38109" rIns="38109" bIns="38109" anchor="ctr" anchorCtr="0">
              <a:noAutofit/>
            </a:bodyPr>
            <a:lstStyle/>
            <a:p>
              <a:pPr>
                <a:buClr>
                  <a:schemeClr val="dk1"/>
                </a:buClr>
                <a:buSzPts val="3200"/>
              </a:pPr>
              <a:endParaRPr lang="id-ID" sz="1400" noProof="1">
                <a:solidFill>
                  <a:schemeClr val="lt1"/>
                </a:solidFill>
                <a:latin typeface="Aptos" panose="020B0004020202020204" pitchFamily="34" charset="0"/>
                <a:ea typeface="Open Sans"/>
                <a:cs typeface="Open Sans"/>
                <a:sym typeface="Open Sans"/>
              </a:endParaRPr>
            </a:p>
          </p:txBody>
        </p:sp>
        <p:sp>
          <p:nvSpPr>
            <p:cNvPr id="59" name="Google Shape;477;p16">
              <a:extLst>
                <a:ext uri="{FF2B5EF4-FFF2-40B4-BE49-F238E27FC236}">
                  <a16:creationId xmlns:a16="http://schemas.microsoft.com/office/drawing/2014/main" id="{3A73A164-62D5-9639-2974-14136B9D6526}"/>
                </a:ext>
              </a:extLst>
            </p:cNvPr>
            <p:cNvSpPr/>
            <p:nvPr/>
          </p:nvSpPr>
          <p:spPr>
            <a:xfrm>
              <a:off x="9596414" y="2938222"/>
              <a:ext cx="1206230" cy="331758"/>
            </a:xfrm>
            <a:prstGeom prst="rect">
              <a:avLst/>
            </a:prstGeom>
            <a:noFill/>
            <a:ln>
              <a:noFill/>
            </a:ln>
          </p:spPr>
          <p:txBody>
            <a:bodyPr spcFirstLastPara="1" wrap="square" lIns="91446" tIns="45711" rIns="91446" bIns="45711" anchor="t" anchorCtr="0">
              <a:spAutoFit/>
            </a:bodyPr>
            <a:lstStyle/>
            <a:p>
              <a:pPr algn="ctr">
                <a:buClr>
                  <a:schemeClr val="lt1"/>
                </a:buClr>
                <a:buSzPts val="1600"/>
              </a:pPr>
              <a:r>
                <a:rPr lang="id-ID" sz="1400" noProof="1">
                  <a:solidFill>
                    <a:schemeClr val="lt1"/>
                  </a:solidFill>
                  <a:latin typeface="Aptos" panose="020B0004020202020204" pitchFamily="34" charset="0"/>
                  <a:ea typeface="Open Sans"/>
                  <a:cs typeface="Open Sans"/>
                  <a:sym typeface="Open Sans"/>
                </a:rPr>
                <a:t>Akurat</a:t>
              </a:r>
            </a:p>
          </p:txBody>
        </p:sp>
        <p:sp>
          <p:nvSpPr>
            <p:cNvPr id="60" name="Google Shape;478;p16">
              <a:extLst>
                <a:ext uri="{FF2B5EF4-FFF2-40B4-BE49-F238E27FC236}">
                  <a16:creationId xmlns:a16="http://schemas.microsoft.com/office/drawing/2014/main" id="{D00FFBC9-3256-ECCB-DFC4-6EF7FE9126A0}"/>
                </a:ext>
              </a:extLst>
            </p:cNvPr>
            <p:cNvSpPr/>
            <p:nvPr/>
          </p:nvSpPr>
          <p:spPr>
            <a:xfrm>
              <a:off x="11096561" y="2846888"/>
              <a:ext cx="422340" cy="424186"/>
            </a:xfrm>
            <a:custGeom>
              <a:avLst/>
              <a:gdLst/>
              <a:ahLst/>
              <a:cxnLst/>
              <a:rect l="l" t="t" r="r" b="b"/>
              <a:pathLst>
                <a:path w="677229" h="677228" extrusionOk="0">
                  <a:moveTo>
                    <a:pt x="325755" y="145733"/>
                  </a:moveTo>
                  <a:cubicBezTo>
                    <a:pt x="360902" y="145733"/>
                    <a:pt x="393478" y="154306"/>
                    <a:pt x="422624" y="169736"/>
                  </a:cubicBezTo>
                  <a:lnTo>
                    <a:pt x="384048" y="208312"/>
                  </a:lnTo>
                  <a:cubicBezTo>
                    <a:pt x="366046" y="201454"/>
                    <a:pt x="346329" y="197168"/>
                    <a:pt x="325755" y="197168"/>
                  </a:cubicBezTo>
                  <a:cubicBezTo>
                    <a:pt x="240887" y="197168"/>
                    <a:pt x="171450" y="266605"/>
                    <a:pt x="171450" y="351473"/>
                  </a:cubicBezTo>
                  <a:cubicBezTo>
                    <a:pt x="171450" y="436341"/>
                    <a:pt x="240887" y="505778"/>
                    <a:pt x="325755" y="505778"/>
                  </a:cubicBezTo>
                  <a:cubicBezTo>
                    <a:pt x="410623" y="505778"/>
                    <a:pt x="480060" y="436341"/>
                    <a:pt x="480060" y="351473"/>
                  </a:cubicBezTo>
                  <a:cubicBezTo>
                    <a:pt x="480060" y="330899"/>
                    <a:pt x="476631" y="311182"/>
                    <a:pt x="468916" y="293180"/>
                  </a:cubicBezTo>
                  <a:lnTo>
                    <a:pt x="507492" y="254604"/>
                  </a:lnTo>
                  <a:cubicBezTo>
                    <a:pt x="522923" y="283750"/>
                    <a:pt x="531495" y="316326"/>
                    <a:pt x="531495" y="351473"/>
                  </a:cubicBezTo>
                  <a:cubicBezTo>
                    <a:pt x="531495" y="464630"/>
                    <a:pt x="438912" y="557213"/>
                    <a:pt x="325755" y="557213"/>
                  </a:cubicBezTo>
                  <a:cubicBezTo>
                    <a:pt x="212598" y="557213"/>
                    <a:pt x="120015" y="464630"/>
                    <a:pt x="120015" y="351473"/>
                  </a:cubicBezTo>
                  <a:cubicBezTo>
                    <a:pt x="120015" y="238316"/>
                    <a:pt x="212598" y="145733"/>
                    <a:pt x="325755" y="145733"/>
                  </a:cubicBezTo>
                  <a:close/>
                  <a:moveTo>
                    <a:pt x="325755" y="25718"/>
                  </a:moveTo>
                  <a:cubicBezTo>
                    <a:pt x="381476" y="25718"/>
                    <a:pt x="432911" y="39434"/>
                    <a:pt x="479203" y="63437"/>
                  </a:cubicBezTo>
                  <a:lnTo>
                    <a:pt x="473202" y="69438"/>
                  </a:lnTo>
                  <a:lnTo>
                    <a:pt x="461201" y="81439"/>
                  </a:lnTo>
                  <a:lnTo>
                    <a:pt x="463772" y="98584"/>
                  </a:lnTo>
                  <a:lnTo>
                    <a:pt x="465487" y="115729"/>
                  </a:lnTo>
                  <a:cubicBezTo>
                    <a:pt x="424339" y="90869"/>
                    <a:pt x="376333" y="77153"/>
                    <a:pt x="325755" y="77153"/>
                  </a:cubicBezTo>
                  <a:cubicBezTo>
                    <a:pt x="174879" y="77153"/>
                    <a:pt x="51435" y="200597"/>
                    <a:pt x="51435" y="351473"/>
                  </a:cubicBezTo>
                  <a:cubicBezTo>
                    <a:pt x="51435" y="502349"/>
                    <a:pt x="174879" y="625793"/>
                    <a:pt x="325755" y="625793"/>
                  </a:cubicBezTo>
                  <a:cubicBezTo>
                    <a:pt x="476631" y="625793"/>
                    <a:pt x="600075" y="502349"/>
                    <a:pt x="600075" y="351473"/>
                  </a:cubicBezTo>
                  <a:cubicBezTo>
                    <a:pt x="600075" y="300038"/>
                    <a:pt x="585502" y="252889"/>
                    <a:pt x="561499" y="211741"/>
                  </a:cubicBezTo>
                  <a:lnTo>
                    <a:pt x="579501" y="214313"/>
                  </a:lnTo>
                  <a:lnTo>
                    <a:pt x="595789" y="216028"/>
                  </a:lnTo>
                  <a:lnTo>
                    <a:pt x="606933" y="204026"/>
                  </a:lnTo>
                  <a:lnTo>
                    <a:pt x="612934" y="198883"/>
                  </a:lnTo>
                  <a:cubicBezTo>
                    <a:pt x="637794" y="244317"/>
                    <a:pt x="651510" y="295752"/>
                    <a:pt x="651510" y="351473"/>
                  </a:cubicBezTo>
                  <a:cubicBezTo>
                    <a:pt x="651510" y="531496"/>
                    <a:pt x="505778" y="677228"/>
                    <a:pt x="325755" y="677228"/>
                  </a:cubicBezTo>
                  <a:cubicBezTo>
                    <a:pt x="145733" y="677228"/>
                    <a:pt x="0" y="531496"/>
                    <a:pt x="0" y="351473"/>
                  </a:cubicBezTo>
                  <a:cubicBezTo>
                    <a:pt x="0" y="171451"/>
                    <a:pt x="145733" y="25718"/>
                    <a:pt x="325755" y="25718"/>
                  </a:cubicBezTo>
                  <a:close/>
                  <a:moveTo>
                    <a:pt x="591504" y="0"/>
                  </a:moveTo>
                  <a:lnTo>
                    <a:pt x="600076" y="77153"/>
                  </a:lnTo>
                  <a:lnTo>
                    <a:pt x="677229" y="85725"/>
                  </a:lnTo>
                  <a:lnTo>
                    <a:pt x="582931" y="180023"/>
                  </a:lnTo>
                  <a:lnTo>
                    <a:pt x="538354" y="174879"/>
                  </a:lnTo>
                  <a:lnTo>
                    <a:pt x="401193" y="312040"/>
                  </a:lnTo>
                  <a:cubicBezTo>
                    <a:pt x="407194" y="324042"/>
                    <a:pt x="410623" y="336900"/>
                    <a:pt x="410623" y="351474"/>
                  </a:cubicBezTo>
                  <a:cubicBezTo>
                    <a:pt x="410623" y="398622"/>
                    <a:pt x="372047" y="437199"/>
                    <a:pt x="324898" y="437199"/>
                  </a:cubicBezTo>
                  <a:cubicBezTo>
                    <a:pt x="277749" y="437199"/>
                    <a:pt x="239173" y="398622"/>
                    <a:pt x="239173" y="351474"/>
                  </a:cubicBezTo>
                  <a:cubicBezTo>
                    <a:pt x="239173" y="304325"/>
                    <a:pt x="277749" y="265749"/>
                    <a:pt x="324898" y="265749"/>
                  </a:cubicBezTo>
                  <a:cubicBezTo>
                    <a:pt x="339471" y="265749"/>
                    <a:pt x="353187" y="270035"/>
                    <a:pt x="365189" y="276036"/>
                  </a:cubicBezTo>
                  <a:lnTo>
                    <a:pt x="502350" y="138875"/>
                  </a:lnTo>
                  <a:lnTo>
                    <a:pt x="497206" y="94298"/>
                  </a:lnTo>
                  <a:close/>
                </a:path>
              </a:pathLst>
            </a:custGeom>
            <a:solidFill>
              <a:srgbClr val="555C6E"/>
            </a:solidFill>
            <a:ln>
              <a:noFill/>
            </a:ln>
          </p:spPr>
          <p:txBody>
            <a:bodyPr spcFirstLastPara="1" wrap="square" lIns="91446" tIns="45711" rIns="91446" bIns="45711" anchor="ctr" anchorCtr="0">
              <a:noAutofit/>
            </a:bodyPr>
            <a:lstStyle/>
            <a:p>
              <a:pPr>
                <a:buClr>
                  <a:schemeClr val="dk1"/>
                </a:buClr>
                <a:buSzPts val="1800"/>
              </a:pPr>
              <a:endParaRPr lang="id-ID" sz="1400" noProof="1">
                <a:solidFill>
                  <a:schemeClr val="lt1"/>
                </a:solidFill>
                <a:latin typeface="Aptos" panose="020B0004020202020204" pitchFamily="34" charset="0"/>
                <a:ea typeface="Open Sans"/>
                <a:cs typeface="Open Sans"/>
                <a:sym typeface="Open Sans"/>
              </a:endParaRPr>
            </a:p>
          </p:txBody>
        </p:sp>
      </p:grpSp>
      <p:grpSp>
        <p:nvGrpSpPr>
          <p:cNvPr id="63" name="Google Shape;479;p16">
            <a:extLst>
              <a:ext uri="{FF2B5EF4-FFF2-40B4-BE49-F238E27FC236}">
                <a16:creationId xmlns:a16="http://schemas.microsoft.com/office/drawing/2014/main" id="{74679C65-9B72-08A6-94CD-D2EBD7DAA58E}"/>
              </a:ext>
            </a:extLst>
          </p:cNvPr>
          <p:cNvGrpSpPr/>
          <p:nvPr/>
        </p:nvGrpSpPr>
        <p:grpSpPr>
          <a:xfrm>
            <a:off x="9350026" y="2997240"/>
            <a:ext cx="2216144" cy="583587"/>
            <a:chOff x="9292764" y="3533517"/>
            <a:chExt cx="2379331" cy="629098"/>
          </a:xfrm>
        </p:grpSpPr>
        <p:grpSp>
          <p:nvGrpSpPr>
            <p:cNvPr id="64" name="Google Shape;480;p16">
              <a:extLst>
                <a:ext uri="{FF2B5EF4-FFF2-40B4-BE49-F238E27FC236}">
                  <a16:creationId xmlns:a16="http://schemas.microsoft.com/office/drawing/2014/main" id="{73C7B2D3-0ACF-02CA-90AB-150DB5B3AB87}"/>
                </a:ext>
              </a:extLst>
            </p:cNvPr>
            <p:cNvGrpSpPr/>
            <p:nvPr/>
          </p:nvGrpSpPr>
          <p:grpSpPr>
            <a:xfrm>
              <a:off x="9358393" y="3533517"/>
              <a:ext cx="2313702" cy="629098"/>
              <a:chOff x="8022050" y="2879779"/>
              <a:chExt cx="3236795" cy="1098445"/>
            </a:xfrm>
          </p:grpSpPr>
          <p:sp>
            <p:nvSpPr>
              <p:cNvPr id="68" name="Google Shape;481;p16">
                <a:extLst>
                  <a:ext uri="{FF2B5EF4-FFF2-40B4-BE49-F238E27FC236}">
                    <a16:creationId xmlns:a16="http://schemas.microsoft.com/office/drawing/2014/main" id="{399833A1-ACC5-BA69-B0C0-1CFF0188DFE4}"/>
                  </a:ext>
                </a:extLst>
              </p:cNvPr>
              <p:cNvSpPr/>
              <p:nvPr/>
            </p:nvSpPr>
            <p:spPr>
              <a:xfrm>
                <a:off x="9611184" y="2879779"/>
                <a:ext cx="1647661" cy="1098445"/>
              </a:xfrm>
              <a:custGeom>
                <a:avLst/>
                <a:gdLst/>
                <a:ahLst/>
                <a:cxnLst/>
                <a:rect l="l" t="t" r="r" b="b"/>
                <a:pathLst>
                  <a:path w="21600" h="21600" extrusionOk="0">
                    <a:moveTo>
                      <a:pt x="7200" y="10800"/>
                    </a:moveTo>
                    <a:cubicBezTo>
                      <a:pt x="7200" y="4833"/>
                      <a:pt x="10422" y="0"/>
                      <a:pt x="14400" y="0"/>
                    </a:cubicBezTo>
                    <a:cubicBezTo>
                      <a:pt x="18378" y="0"/>
                      <a:pt x="21600" y="4833"/>
                      <a:pt x="21600" y="10800"/>
                    </a:cubicBezTo>
                    <a:lnTo>
                      <a:pt x="21600" y="10800"/>
                    </a:lnTo>
                    <a:cubicBezTo>
                      <a:pt x="21600" y="16767"/>
                      <a:pt x="18378" y="21600"/>
                      <a:pt x="14400" y="21600"/>
                    </a:cubicBezTo>
                    <a:lnTo>
                      <a:pt x="0" y="21600"/>
                    </a:lnTo>
                    <a:cubicBezTo>
                      <a:pt x="3978" y="21600"/>
                      <a:pt x="7200" y="16767"/>
                      <a:pt x="7200" y="10800"/>
                    </a:cubicBezTo>
                    <a:close/>
                  </a:path>
                </a:pathLst>
              </a:custGeom>
              <a:solidFill>
                <a:srgbClr val="A2B969"/>
              </a:solidFill>
              <a:ln>
                <a:noFill/>
              </a:ln>
            </p:spPr>
            <p:txBody>
              <a:bodyPr spcFirstLastPara="1" wrap="square" lIns="38109" tIns="38109" rIns="38109" bIns="38109" anchor="ctr" anchorCtr="0">
                <a:noAutofit/>
              </a:bodyPr>
              <a:lstStyle/>
              <a:p>
                <a:pPr>
                  <a:buClr>
                    <a:schemeClr val="dk1"/>
                  </a:buClr>
                  <a:buSzPts val="3200"/>
                </a:pPr>
                <a:endParaRPr lang="id-ID" sz="1400" noProof="1">
                  <a:solidFill>
                    <a:schemeClr val="lt1"/>
                  </a:solidFill>
                  <a:latin typeface="Aptos" panose="020B0004020202020204" pitchFamily="34" charset="0"/>
                  <a:ea typeface="Open Sans"/>
                  <a:cs typeface="Open Sans"/>
                  <a:sym typeface="Open Sans"/>
                </a:endParaRPr>
              </a:p>
            </p:txBody>
          </p:sp>
          <p:sp>
            <p:nvSpPr>
              <p:cNvPr id="69" name="Google Shape;482;p16">
                <a:extLst>
                  <a:ext uri="{FF2B5EF4-FFF2-40B4-BE49-F238E27FC236}">
                    <a16:creationId xmlns:a16="http://schemas.microsoft.com/office/drawing/2014/main" id="{2CCE8519-27B8-3FB5-AB24-84DDF57EFFA6}"/>
                  </a:ext>
                </a:extLst>
              </p:cNvPr>
              <p:cNvSpPr/>
              <p:nvPr/>
            </p:nvSpPr>
            <p:spPr>
              <a:xfrm>
                <a:off x="8022050" y="2879779"/>
                <a:ext cx="2767332" cy="1098445"/>
              </a:xfrm>
              <a:custGeom>
                <a:avLst/>
                <a:gdLst/>
                <a:ahLst/>
                <a:cxnLst/>
                <a:rect l="l" t="t" r="r" b="b"/>
                <a:pathLst>
                  <a:path w="21596" h="21600" extrusionOk="0">
                    <a:moveTo>
                      <a:pt x="3774" y="0"/>
                    </a:moveTo>
                    <a:lnTo>
                      <a:pt x="21596" y="0"/>
                    </a:lnTo>
                    <a:cubicBezTo>
                      <a:pt x="19509" y="0"/>
                      <a:pt x="17818" y="4833"/>
                      <a:pt x="17818" y="10800"/>
                    </a:cubicBezTo>
                    <a:cubicBezTo>
                      <a:pt x="17818" y="16767"/>
                      <a:pt x="16128" y="21600"/>
                      <a:pt x="14041" y="21600"/>
                    </a:cubicBezTo>
                    <a:lnTo>
                      <a:pt x="3778" y="21600"/>
                    </a:lnTo>
                    <a:cubicBezTo>
                      <a:pt x="1691" y="21600"/>
                      <a:pt x="0" y="16767"/>
                      <a:pt x="0" y="10800"/>
                    </a:cubicBezTo>
                    <a:lnTo>
                      <a:pt x="0" y="10800"/>
                    </a:lnTo>
                    <a:cubicBezTo>
                      <a:pt x="-4" y="4833"/>
                      <a:pt x="1687" y="0"/>
                      <a:pt x="3774" y="0"/>
                    </a:cubicBezTo>
                    <a:close/>
                  </a:path>
                </a:pathLst>
              </a:custGeom>
              <a:solidFill>
                <a:srgbClr val="000000"/>
              </a:solidFill>
              <a:ln>
                <a:noFill/>
              </a:ln>
            </p:spPr>
            <p:txBody>
              <a:bodyPr spcFirstLastPara="1" wrap="square" lIns="38109" tIns="38109" rIns="38109" bIns="38109" anchor="ctr" anchorCtr="0">
                <a:noAutofit/>
              </a:bodyPr>
              <a:lstStyle/>
              <a:p>
                <a:pPr>
                  <a:buClr>
                    <a:schemeClr val="dk1"/>
                  </a:buClr>
                  <a:buSzPts val="3200"/>
                </a:pPr>
                <a:endParaRPr lang="id-ID" sz="1400" noProof="1">
                  <a:solidFill>
                    <a:schemeClr val="lt1"/>
                  </a:solidFill>
                  <a:latin typeface="Aptos" panose="020B0004020202020204" pitchFamily="34" charset="0"/>
                  <a:ea typeface="Open Sans"/>
                  <a:cs typeface="Open Sans"/>
                  <a:sym typeface="Open Sans"/>
                </a:endParaRPr>
              </a:p>
            </p:txBody>
          </p:sp>
        </p:grpSp>
        <p:sp>
          <p:nvSpPr>
            <p:cNvPr id="65" name="Google Shape;483;p16">
              <a:extLst>
                <a:ext uri="{FF2B5EF4-FFF2-40B4-BE49-F238E27FC236}">
                  <a16:creationId xmlns:a16="http://schemas.microsoft.com/office/drawing/2014/main" id="{03434EE8-F897-B57B-38A0-4932A7FF9010}"/>
                </a:ext>
              </a:extLst>
            </p:cNvPr>
            <p:cNvSpPr/>
            <p:nvPr/>
          </p:nvSpPr>
          <p:spPr>
            <a:xfrm>
              <a:off x="9358393" y="3533517"/>
              <a:ext cx="1923197" cy="629098"/>
            </a:xfrm>
            <a:custGeom>
              <a:avLst/>
              <a:gdLst/>
              <a:ahLst/>
              <a:cxnLst/>
              <a:rect l="l" t="t" r="r" b="b"/>
              <a:pathLst>
                <a:path w="21596" h="21600" extrusionOk="0">
                  <a:moveTo>
                    <a:pt x="3774" y="0"/>
                  </a:moveTo>
                  <a:lnTo>
                    <a:pt x="21596" y="0"/>
                  </a:lnTo>
                  <a:cubicBezTo>
                    <a:pt x="19509" y="0"/>
                    <a:pt x="17818" y="4833"/>
                    <a:pt x="17818" y="10800"/>
                  </a:cubicBezTo>
                  <a:cubicBezTo>
                    <a:pt x="17818" y="16767"/>
                    <a:pt x="16128" y="21600"/>
                    <a:pt x="14041" y="21600"/>
                  </a:cubicBezTo>
                  <a:lnTo>
                    <a:pt x="3778" y="21600"/>
                  </a:lnTo>
                  <a:cubicBezTo>
                    <a:pt x="1691" y="21600"/>
                    <a:pt x="0" y="16767"/>
                    <a:pt x="0" y="10800"/>
                  </a:cubicBezTo>
                  <a:lnTo>
                    <a:pt x="0" y="10800"/>
                  </a:lnTo>
                  <a:cubicBezTo>
                    <a:pt x="-4" y="4833"/>
                    <a:pt x="1687" y="0"/>
                    <a:pt x="3774" y="0"/>
                  </a:cubicBezTo>
                  <a:close/>
                </a:path>
              </a:pathLst>
            </a:custGeom>
            <a:solidFill>
              <a:srgbClr val="463F40"/>
            </a:solidFill>
            <a:ln>
              <a:noFill/>
            </a:ln>
          </p:spPr>
          <p:txBody>
            <a:bodyPr spcFirstLastPara="1" wrap="square" lIns="38109" tIns="38109" rIns="38109" bIns="38109" anchor="ctr" anchorCtr="0">
              <a:noAutofit/>
            </a:bodyPr>
            <a:lstStyle/>
            <a:p>
              <a:pPr>
                <a:buClr>
                  <a:schemeClr val="dk1"/>
                </a:buClr>
                <a:buSzPts val="3200"/>
              </a:pPr>
              <a:endParaRPr lang="id-ID" sz="1400" noProof="1">
                <a:solidFill>
                  <a:schemeClr val="lt1"/>
                </a:solidFill>
                <a:latin typeface="Aptos" panose="020B0004020202020204" pitchFamily="34" charset="0"/>
                <a:ea typeface="Open Sans"/>
                <a:cs typeface="Open Sans"/>
                <a:sym typeface="Open Sans"/>
              </a:endParaRPr>
            </a:p>
          </p:txBody>
        </p:sp>
        <p:sp>
          <p:nvSpPr>
            <p:cNvPr id="66" name="Google Shape;484;p16">
              <a:extLst>
                <a:ext uri="{FF2B5EF4-FFF2-40B4-BE49-F238E27FC236}">
                  <a16:creationId xmlns:a16="http://schemas.microsoft.com/office/drawing/2014/main" id="{0CA6AB6F-E34F-2518-1C42-07FC59CFDF98}"/>
                </a:ext>
              </a:extLst>
            </p:cNvPr>
            <p:cNvSpPr/>
            <p:nvPr/>
          </p:nvSpPr>
          <p:spPr>
            <a:xfrm>
              <a:off x="9292764" y="3691368"/>
              <a:ext cx="1738112" cy="331758"/>
            </a:xfrm>
            <a:prstGeom prst="rect">
              <a:avLst/>
            </a:prstGeom>
            <a:noFill/>
            <a:ln>
              <a:noFill/>
            </a:ln>
          </p:spPr>
          <p:txBody>
            <a:bodyPr spcFirstLastPara="1" wrap="square" lIns="91446" tIns="45711" rIns="91446" bIns="45711" anchor="t" anchorCtr="0">
              <a:spAutoFit/>
            </a:bodyPr>
            <a:lstStyle/>
            <a:p>
              <a:pPr algn="ctr">
                <a:buClr>
                  <a:schemeClr val="lt1"/>
                </a:buClr>
                <a:buSzPts val="1600"/>
              </a:pPr>
              <a:r>
                <a:rPr lang="id-ID" sz="1400" noProof="1">
                  <a:solidFill>
                    <a:schemeClr val="lt1"/>
                  </a:solidFill>
                  <a:latin typeface="Aptos" panose="020B0004020202020204" pitchFamily="34" charset="0"/>
                  <a:ea typeface="Open Sans"/>
                  <a:cs typeface="Open Sans"/>
                  <a:sym typeface="Open Sans"/>
                </a:rPr>
                <a:t>Mudah Diakses</a:t>
              </a:r>
            </a:p>
          </p:txBody>
        </p:sp>
        <p:pic>
          <p:nvPicPr>
            <p:cNvPr id="67" name="Google Shape;485;p16">
              <a:extLst>
                <a:ext uri="{FF2B5EF4-FFF2-40B4-BE49-F238E27FC236}">
                  <a16:creationId xmlns:a16="http://schemas.microsoft.com/office/drawing/2014/main" id="{16EEA126-6B8A-4D86-620D-D40C56352D73}"/>
                </a:ext>
              </a:extLst>
            </p:cNvPr>
            <p:cNvPicPr preferRelativeResize="0"/>
            <p:nvPr/>
          </p:nvPicPr>
          <p:blipFill rotWithShape="1">
            <a:blip r:embed="rId3">
              <a:alphaModFix/>
            </a:blip>
            <a:srcRect/>
            <a:stretch/>
          </p:blipFill>
          <p:spPr>
            <a:xfrm>
              <a:off x="11111073" y="3649991"/>
              <a:ext cx="388747" cy="388747"/>
            </a:xfrm>
            <a:prstGeom prst="rect">
              <a:avLst/>
            </a:prstGeom>
            <a:noFill/>
            <a:ln>
              <a:noFill/>
            </a:ln>
          </p:spPr>
        </p:pic>
      </p:grpSp>
      <p:grpSp>
        <p:nvGrpSpPr>
          <p:cNvPr id="70" name="Google Shape;486;p16">
            <a:extLst>
              <a:ext uri="{FF2B5EF4-FFF2-40B4-BE49-F238E27FC236}">
                <a16:creationId xmlns:a16="http://schemas.microsoft.com/office/drawing/2014/main" id="{759A4FC2-08EA-D5CC-25E3-6B0932F43082}"/>
              </a:ext>
            </a:extLst>
          </p:cNvPr>
          <p:cNvGrpSpPr/>
          <p:nvPr/>
        </p:nvGrpSpPr>
        <p:grpSpPr>
          <a:xfrm>
            <a:off x="9415190" y="1488239"/>
            <a:ext cx="2155018" cy="583587"/>
            <a:chOff x="9358393" y="2017637"/>
            <a:chExt cx="2313702" cy="629098"/>
          </a:xfrm>
        </p:grpSpPr>
        <p:grpSp>
          <p:nvGrpSpPr>
            <p:cNvPr id="71" name="Google Shape;487;p16">
              <a:extLst>
                <a:ext uri="{FF2B5EF4-FFF2-40B4-BE49-F238E27FC236}">
                  <a16:creationId xmlns:a16="http://schemas.microsoft.com/office/drawing/2014/main" id="{231AD6E3-8012-9F88-714B-350410959332}"/>
                </a:ext>
              </a:extLst>
            </p:cNvPr>
            <p:cNvGrpSpPr/>
            <p:nvPr/>
          </p:nvGrpSpPr>
          <p:grpSpPr>
            <a:xfrm>
              <a:off x="9358393" y="2017637"/>
              <a:ext cx="2313702" cy="629098"/>
              <a:chOff x="8022050" y="2879779"/>
              <a:chExt cx="3236795" cy="1098445"/>
            </a:xfrm>
          </p:grpSpPr>
          <p:sp>
            <p:nvSpPr>
              <p:cNvPr id="75" name="Google Shape;488;p16">
                <a:extLst>
                  <a:ext uri="{FF2B5EF4-FFF2-40B4-BE49-F238E27FC236}">
                    <a16:creationId xmlns:a16="http://schemas.microsoft.com/office/drawing/2014/main" id="{88524ABE-C037-E9AC-AE3B-43CAD3C895DF}"/>
                  </a:ext>
                </a:extLst>
              </p:cNvPr>
              <p:cNvSpPr/>
              <p:nvPr/>
            </p:nvSpPr>
            <p:spPr>
              <a:xfrm>
                <a:off x="9611184" y="2879779"/>
                <a:ext cx="1647661" cy="1098445"/>
              </a:xfrm>
              <a:custGeom>
                <a:avLst/>
                <a:gdLst/>
                <a:ahLst/>
                <a:cxnLst/>
                <a:rect l="l" t="t" r="r" b="b"/>
                <a:pathLst>
                  <a:path w="21600" h="21600" extrusionOk="0">
                    <a:moveTo>
                      <a:pt x="7200" y="10800"/>
                    </a:moveTo>
                    <a:cubicBezTo>
                      <a:pt x="7200" y="4833"/>
                      <a:pt x="10422" y="0"/>
                      <a:pt x="14400" y="0"/>
                    </a:cubicBezTo>
                    <a:cubicBezTo>
                      <a:pt x="18378" y="0"/>
                      <a:pt x="21600" y="4833"/>
                      <a:pt x="21600" y="10800"/>
                    </a:cubicBezTo>
                    <a:lnTo>
                      <a:pt x="21600" y="10800"/>
                    </a:lnTo>
                    <a:cubicBezTo>
                      <a:pt x="21600" y="16767"/>
                      <a:pt x="18378" y="21600"/>
                      <a:pt x="14400" y="21600"/>
                    </a:cubicBezTo>
                    <a:lnTo>
                      <a:pt x="0" y="21600"/>
                    </a:lnTo>
                    <a:cubicBezTo>
                      <a:pt x="3978" y="21600"/>
                      <a:pt x="7200" y="16767"/>
                      <a:pt x="7200" y="10800"/>
                    </a:cubicBezTo>
                    <a:close/>
                  </a:path>
                </a:pathLst>
              </a:custGeom>
              <a:solidFill>
                <a:srgbClr val="4CC1EF"/>
              </a:solidFill>
              <a:ln>
                <a:noFill/>
              </a:ln>
            </p:spPr>
            <p:txBody>
              <a:bodyPr spcFirstLastPara="1" wrap="square" lIns="38109" tIns="38109" rIns="38109" bIns="38109" anchor="ctr" anchorCtr="0">
                <a:noAutofit/>
              </a:bodyPr>
              <a:lstStyle/>
              <a:p>
                <a:pPr>
                  <a:buClr>
                    <a:schemeClr val="dk1"/>
                  </a:buClr>
                  <a:buSzPts val="3200"/>
                </a:pPr>
                <a:endParaRPr lang="id-ID" sz="1400" noProof="1">
                  <a:solidFill>
                    <a:schemeClr val="lt1"/>
                  </a:solidFill>
                  <a:latin typeface="Aptos" panose="020B0004020202020204" pitchFamily="34" charset="0"/>
                  <a:ea typeface="Open Sans"/>
                  <a:cs typeface="Open Sans"/>
                  <a:sym typeface="Open Sans"/>
                </a:endParaRPr>
              </a:p>
            </p:txBody>
          </p:sp>
          <p:sp>
            <p:nvSpPr>
              <p:cNvPr id="76" name="Google Shape;489;p16">
                <a:extLst>
                  <a:ext uri="{FF2B5EF4-FFF2-40B4-BE49-F238E27FC236}">
                    <a16:creationId xmlns:a16="http://schemas.microsoft.com/office/drawing/2014/main" id="{D54AF5A0-5A91-7930-B7A4-769F4226F364}"/>
                  </a:ext>
                </a:extLst>
              </p:cNvPr>
              <p:cNvSpPr/>
              <p:nvPr/>
            </p:nvSpPr>
            <p:spPr>
              <a:xfrm>
                <a:off x="8022050" y="2879779"/>
                <a:ext cx="2767332" cy="1098445"/>
              </a:xfrm>
              <a:custGeom>
                <a:avLst/>
                <a:gdLst/>
                <a:ahLst/>
                <a:cxnLst/>
                <a:rect l="l" t="t" r="r" b="b"/>
                <a:pathLst>
                  <a:path w="21596" h="21600" extrusionOk="0">
                    <a:moveTo>
                      <a:pt x="3774" y="0"/>
                    </a:moveTo>
                    <a:lnTo>
                      <a:pt x="21596" y="0"/>
                    </a:lnTo>
                    <a:cubicBezTo>
                      <a:pt x="19509" y="0"/>
                      <a:pt x="17818" y="4833"/>
                      <a:pt x="17818" y="10800"/>
                    </a:cubicBezTo>
                    <a:cubicBezTo>
                      <a:pt x="17818" y="16767"/>
                      <a:pt x="16128" y="21600"/>
                      <a:pt x="14041" y="21600"/>
                    </a:cubicBezTo>
                    <a:lnTo>
                      <a:pt x="3778" y="21600"/>
                    </a:lnTo>
                    <a:cubicBezTo>
                      <a:pt x="1691" y="21600"/>
                      <a:pt x="0" y="16767"/>
                      <a:pt x="0" y="10800"/>
                    </a:cubicBezTo>
                    <a:lnTo>
                      <a:pt x="0" y="10800"/>
                    </a:lnTo>
                    <a:cubicBezTo>
                      <a:pt x="-4" y="4833"/>
                      <a:pt x="1687" y="0"/>
                      <a:pt x="3774" y="0"/>
                    </a:cubicBezTo>
                    <a:close/>
                  </a:path>
                </a:pathLst>
              </a:custGeom>
              <a:solidFill>
                <a:srgbClr val="000000"/>
              </a:solidFill>
              <a:ln>
                <a:noFill/>
              </a:ln>
            </p:spPr>
            <p:txBody>
              <a:bodyPr spcFirstLastPara="1" wrap="square" lIns="38109" tIns="38109" rIns="38109" bIns="38109" anchor="ctr" anchorCtr="0">
                <a:noAutofit/>
              </a:bodyPr>
              <a:lstStyle/>
              <a:p>
                <a:pPr>
                  <a:buClr>
                    <a:schemeClr val="dk1"/>
                  </a:buClr>
                  <a:buSzPts val="3200"/>
                </a:pPr>
                <a:endParaRPr lang="id-ID" sz="1400" noProof="1">
                  <a:solidFill>
                    <a:schemeClr val="lt1"/>
                  </a:solidFill>
                  <a:latin typeface="Aptos" panose="020B0004020202020204" pitchFamily="34" charset="0"/>
                  <a:ea typeface="Open Sans"/>
                  <a:cs typeface="Open Sans"/>
                  <a:sym typeface="Open Sans"/>
                </a:endParaRPr>
              </a:p>
            </p:txBody>
          </p:sp>
        </p:grpSp>
        <p:sp>
          <p:nvSpPr>
            <p:cNvPr id="72" name="Google Shape;490;p16">
              <a:extLst>
                <a:ext uri="{FF2B5EF4-FFF2-40B4-BE49-F238E27FC236}">
                  <a16:creationId xmlns:a16="http://schemas.microsoft.com/office/drawing/2014/main" id="{BB9ABAEA-E789-70F1-226D-30B868A00584}"/>
                </a:ext>
              </a:extLst>
            </p:cNvPr>
            <p:cNvSpPr/>
            <p:nvPr/>
          </p:nvSpPr>
          <p:spPr>
            <a:xfrm>
              <a:off x="9358393" y="2017637"/>
              <a:ext cx="1923197" cy="629098"/>
            </a:xfrm>
            <a:custGeom>
              <a:avLst/>
              <a:gdLst/>
              <a:ahLst/>
              <a:cxnLst/>
              <a:rect l="l" t="t" r="r" b="b"/>
              <a:pathLst>
                <a:path w="21596" h="21600" extrusionOk="0">
                  <a:moveTo>
                    <a:pt x="3774" y="0"/>
                  </a:moveTo>
                  <a:lnTo>
                    <a:pt x="21596" y="0"/>
                  </a:lnTo>
                  <a:cubicBezTo>
                    <a:pt x="19509" y="0"/>
                    <a:pt x="17818" y="4833"/>
                    <a:pt x="17818" y="10800"/>
                  </a:cubicBezTo>
                  <a:cubicBezTo>
                    <a:pt x="17818" y="16767"/>
                    <a:pt x="16128" y="21600"/>
                    <a:pt x="14041" y="21600"/>
                  </a:cubicBezTo>
                  <a:lnTo>
                    <a:pt x="3778" y="21600"/>
                  </a:lnTo>
                  <a:cubicBezTo>
                    <a:pt x="1691" y="21600"/>
                    <a:pt x="0" y="16767"/>
                    <a:pt x="0" y="10800"/>
                  </a:cubicBezTo>
                  <a:lnTo>
                    <a:pt x="0" y="10800"/>
                  </a:lnTo>
                  <a:cubicBezTo>
                    <a:pt x="-4" y="4833"/>
                    <a:pt x="1687" y="0"/>
                    <a:pt x="3774" y="0"/>
                  </a:cubicBezTo>
                  <a:close/>
                </a:path>
              </a:pathLst>
            </a:custGeom>
            <a:solidFill>
              <a:srgbClr val="463F40"/>
            </a:solidFill>
            <a:ln>
              <a:noFill/>
            </a:ln>
          </p:spPr>
          <p:txBody>
            <a:bodyPr spcFirstLastPara="1" wrap="square" lIns="38109" tIns="38109" rIns="38109" bIns="38109" anchor="ctr" anchorCtr="0">
              <a:noAutofit/>
            </a:bodyPr>
            <a:lstStyle/>
            <a:p>
              <a:pPr>
                <a:buClr>
                  <a:schemeClr val="dk1"/>
                </a:buClr>
                <a:buSzPts val="3200"/>
              </a:pPr>
              <a:endParaRPr lang="id-ID" sz="1400" noProof="1">
                <a:solidFill>
                  <a:schemeClr val="lt1"/>
                </a:solidFill>
                <a:latin typeface="Aptos" panose="020B0004020202020204" pitchFamily="34" charset="0"/>
                <a:ea typeface="Open Sans"/>
                <a:cs typeface="Open Sans"/>
                <a:sym typeface="Open Sans"/>
              </a:endParaRPr>
            </a:p>
          </p:txBody>
        </p:sp>
        <p:sp>
          <p:nvSpPr>
            <p:cNvPr id="73" name="Google Shape;491;p16">
              <a:extLst>
                <a:ext uri="{FF2B5EF4-FFF2-40B4-BE49-F238E27FC236}">
                  <a16:creationId xmlns:a16="http://schemas.microsoft.com/office/drawing/2014/main" id="{46947E30-6295-4D9E-EF8C-B443B20BC2F9}"/>
                </a:ext>
              </a:extLst>
            </p:cNvPr>
            <p:cNvSpPr/>
            <p:nvPr/>
          </p:nvSpPr>
          <p:spPr>
            <a:xfrm>
              <a:off x="9623884" y="2181957"/>
              <a:ext cx="1152091" cy="331758"/>
            </a:xfrm>
            <a:prstGeom prst="rect">
              <a:avLst/>
            </a:prstGeom>
            <a:noFill/>
            <a:ln>
              <a:noFill/>
            </a:ln>
          </p:spPr>
          <p:txBody>
            <a:bodyPr spcFirstLastPara="1" wrap="square" lIns="91446" tIns="45711" rIns="91446" bIns="45711" anchor="t" anchorCtr="0">
              <a:spAutoFit/>
            </a:bodyPr>
            <a:lstStyle/>
            <a:p>
              <a:pPr algn="ctr">
                <a:buClr>
                  <a:schemeClr val="lt1"/>
                </a:buClr>
                <a:buSzPts val="1600"/>
              </a:pPr>
              <a:r>
                <a:rPr lang="id-ID" sz="1400" noProof="1">
                  <a:solidFill>
                    <a:schemeClr val="lt1"/>
                  </a:solidFill>
                  <a:latin typeface="Aptos" panose="020B0004020202020204" pitchFamily="34" charset="0"/>
                  <a:ea typeface="Open Sans"/>
                  <a:cs typeface="Open Sans"/>
                  <a:sym typeface="Open Sans"/>
                </a:rPr>
                <a:t>Relevan</a:t>
              </a:r>
            </a:p>
          </p:txBody>
        </p:sp>
        <p:pic>
          <p:nvPicPr>
            <p:cNvPr id="74" name="Google Shape;492;p16">
              <a:extLst>
                <a:ext uri="{FF2B5EF4-FFF2-40B4-BE49-F238E27FC236}">
                  <a16:creationId xmlns:a16="http://schemas.microsoft.com/office/drawing/2014/main" id="{F4F617CD-6A13-07AE-702B-15A1E0362A90}"/>
                </a:ext>
              </a:extLst>
            </p:cNvPr>
            <p:cNvPicPr preferRelativeResize="0"/>
            <p:nvPr/>
          </p:nvPicPr>
          <p:blipFill rotWithShape="1">
            <a:blip r:embed="rId4">
              <a:alphaModFix/>
            </a:blip>
            <a:srcRect/>
            <a:stretch/>
          </p:blipFill>
          <p:spPr>
            <a:xfrm>
              <a:off x="11105675" y="2131751"/>
              <a:ext cx="415168" cy="415168"/>
            </a:xfrm>
            <a:prstGeom prst="rect">
              <a:avLst/>
            </a:prstGeom>
            <a:noFill/>
            <a:ln>
              <a:noFill/>
            </a:ln>
          </p:spPr>
        </p:pic>
      </p:grpSp>
      <p:grpSp>
        <p:nvGrpSpPr>
          <p:cNvPr id="77" name="Google Shape;493;p16">
            <a:extLst>
              <a:ext uri="{FF2B5EF4-FFF2-40B4-BE49-F238E27FC236}">
                <a16:creationId xmlns:a16="http://schemas.microsoft.com/office/drawing/2014/main" id="{FA447B06-B553-E8C7-3BC3-5286B61C7BC8}"/>
              </a:ext>
            </a:extLst>
          </p:cNvPr>
          <p:cNvGrpSpPr/>
          <p:nvPr/>
        </p:nvGrpSpPr>
        <p:grpSpPr>
          <a:xfrm>
            <a:off x="9415190" y="3751739"/>
            <a:ext cx="2155018" cy="583587"/>
            <a:chOff x="9358393" y="4262584"/>
            <a:chExt cx="2313702" cy="629098"/>
          </a:xfrm>
        </p:grpSpPr>
        <p:grpSp>
          <p:nvGrpSpPr>
            <p:cNvPr id="78" name="Google Shape;494;p16">
              <a:extLst>
                <a:ext uri="{FF2B5EF4-FFF2-40B4-BE49-F238E27FC236}">
                  <a16:creationId xmlns:a16="http://schemas.microsoft.com/office/drawing/2014/main" id="{8BB8BCCB-574B-1C01-37AB-EA88EEC73476}"/>
                </a:ext>
              </a:extLst>
            </p:cNvPr>
            <p:cNvGrpSpPr/>
            <p:nvPr/>
          </p:nvGrpSpPr>
          <p:grpSpPr>
            <a:xfrm>
              <a:off x="9358393" y="4262584"/>
              <a:ext cx="2313702" cy="629098"/>
              <a:chOff x="8022050" y="2879779"/>
              <a:chExt cx="3236795" cy="1098445"/>
            </a:xfrm>
          </p:grpSpPr>
          <p:sp>
            <p:nvSpPr>
              <p:cNvPr id="82" name="Google Shape;495;p16">
                <a:extLst>
                  <a:ext uri="{FF2B5EF4-FFF2-40B4-BE49-F238E27FC236}">
                    <a16:creationId xmlns:a16="http://schemas.microsoft.com/office/drawing/2014/main" id="{C604ACB1-5D8B-A913-B175-96146C613AAB}"/>
                  </a:ext>
                </a:extLst>
              </p:cNvPr>
              <p:cNvSpPr/>
              <p:nvPr/>
            </p:nvSpPr>
            <p:spPr>
              <a:xfrm>
                <a:off x="9611184" y="2879779"/>
                <a:ext cx="1647661" cy="1098445"/>
              </a:xfrm>
              <a:custGeom>
                <a:avLst/>
                <a:gdLst/>
                <a:ahLst/>
                <a:cxnLst/>
                <a:rect l="l" t="t" r="r" b="b"/>
                <a:pathLst>
                  <a:path w="21600" h="21600" extrusionOk="0">
                    <a:moveTo>
                      <a:pt x="7200" y="10800"/>
                    </a:moveTo>
                    <a:cubicBezTo>
                      <a:pt x="7200" y="4833"/>
                      <a:pt x="10422" y="0"/>
                      <a:pt x="14400" y="0"/>
                    </a:cubicBezTo>
                    <a:cubicBezTo>
                      <a:pt x="18378" y="0"/>
                      <a:pt x="21600" y="4833"/>
                      <a:pt x="21600" y="10800"/>
                    </a:cubicBezTo>
                    <a:lnTo>
                      <a:pt x="21600" y="10800"/>
                    </a:lnTo>
                    <a:cubicBezTo>
                      <a:pt x="21600" y="16767"/>
                      <a:pt x="18378" y="21600"/>
                      <a:pt x="14400" y="21600"/>
                    </a:cubicBezTo>
                    <a:lnTo>
                      <a:pt x="0" y="21600"/>
                    </a:lnTo>
                    <a:cubicBezTo>
                      <a:pt x="3978" y="21600"/>
                      <a:pt x="7200" y="16767"/>
                      <a:pt x="7200" y="10800"/>
                    </a:cubicBezTo>
                    <a:close/>
                  </a:path>
                </a:pathLst>
              </a:custGeom>
              <a:solidFill>
                <a:srgbClr val="EB1E42"/>
              </a:solidFill>
              <a:ln>
                <a:noFill/>
              </a:ln>
            </p:spPr>
            <p:txBody>
              <a:bodyPr spcFirstLastPara="1" wrap="square" lIns="38109" tIns="38109" rIns="38109" bIns="38109" anchor="ctr" anchorCtr="0">
                <a:noAutofit/>
              </a:bodyPr>
              <a:lstStyle/>
              <a:p>
                <a:pPr>
                  <a:buClr>
                    <a:schemeClr val="dk1"/>
                  </a:buClr>
                  <a:buSzPts val="3200"/>
                </a:pPr>
                <a:endParaRPr lang="id-ID" sz="1400" noProof="1">
                  <a:solidFill>
                    <a:schemeClr val="lt1"/>
                  </a:solidFill>
                  <a:latin typeface="Aptos" panose="020B0004020202020204" pitchFamily="34" charset="0"/>
                  <a:ea typeface="Open Sans"/>
                  <a:cs typeface="Open Sans"/>
                  <a:sym typeface="Open Sans"/>
                </a:endParaRPr>
              </a:p>
            </p:txBody>
          </p:sp>
          <p:sp>
            <p:nvSpPr>
              <p:cNvPr id="83" name="Google Shape;496;p16">
                <a:extLst>
                  <a:ext uri="{FF2B5EF4-FFF2-40B4-BE49-F238E27FC236}">
                    <a16:creationId xmlns:a16="http://schemas.microsoft.com/office/drawing/2014/main" id="{EE06844F-38DA-7164-B88A-B1F27B030DA6}"/>
                  </a:ext>
                </a:extLst>
              </p:cNvPr>
              <p:cNvSpPr/>
              <p:nvPr/>
            </p:nvSpPr>
            <p:spPr>
              <a:xfrm>
                <a:off x="8022050" y="2879779"/>
                <a:ext cx="2767332" cy="1098445"/>
              </a:xfrm>
              <a:custGeom>
                <a:avLst/>
                <a:gdLst/>
                <a:ahLst/>
                <a:cxnLst/>
                <a:rect l="l" t="t" r="r" b="b"/>
                <a:pathLst>
                  <a:path w="21596" h="21600" extrusionOk="0">
                    <a:moveTo>
                      <a:pt x="3774" y="0"/>
                    </a:moveTo>
                    <a:lnTo>
                      <a:pt x="21596" y="0"/>
                    </a:lnTo>
                    <a:cubicBezTo>
                      <a:pt x="19509" y="0"/>
                      <a:pt x="17818" y="4833"/>
                      <a:pt x="17818" y="10800"/>
                    </a:cubicBezTo>
                    <a:cubicBezTo>
                      <a:pt x="17818" y="16767"/>
                      <a:pt x="16128" y="21600"/>
                      <a:pt x="14041" y="21600"/>
                    </a:cubicBezTo>
                    <a:lnTo>
                      <a:pt x="3778" y="21600"/>
                    </a:lnTo>
                    <a:cubicBezTo>
                      <a:pt x="1691" y="21600"/>
                      <a:pt x="0" y="16767"/>
                      <a:pt x="0" y="10800"/>
                    </a:cubicBezTo>
                    <a:lnTo>
                      <a:pt x="0" y="10800"/>
                    </a:lnTo>
                    <a:cubicBezTo>
                      <a:pt x="-4" y="4833"/>
                      <a:pt x="1687" y="0"/>
                      <a:pt x="3774" y="0"/>
                    </a:cubicBezTo>
                    <a:close/>
                  </a:path>
                </a:pathLst>
              </a:custGeom>
              <a:solidFill>
                <a:srgbClr val="000000"/>
              </a:solidFill>
              <a:ln>
                <a:noFill/>
              </a:ln>
            </p:spPr>
            <p:txBody>
              <a:bodyPr spcFirstLastPara="1" wrap="square" lIns="38109" tIns="38109" rIns="38109" bIns="38109" anchor="ctr" anchorCtr="0">
                <a:noAutofit/>
              </a:bodyPr>
              <a:lstStyle/>
              <a:p>
                <a:pPr>
                  <a:buClr>
                    <a:schemeClr val="dk1"/>
                  </a:buClr>
                  <a:buSzPts val="3200"/>
                </a:pPr>
                <a:endParaRPr lang="id-ID" sz="1400" noProof="1">
                  <a:solidFill>
                    <a:schemeClr val="lt1"/>
                  </a:solidFill>
                  <a:latin typeface="Aptos" panose="020B0004020202020204" pitchFamily="34" charset="0"/>
                  <a:ea typeface="Open Sans"/>
                  <a:cs typeface="Open Sans"/>
                  <a:sym typeface="Open Sans"/>
                </a:endParaRPr>
              </a:p>
            </p:txBody>
          </p:sp>
        </p:grpSp>
        <p:sp>
          <p:nvSpPr>
            <p:cNvPr id="79" name="Google Shape;497;p16">
              <a:extLst>
                <a:ext uri="{FF2B5EF4-FFF2-40B4-BE49-F238E27FC236}">
                  <a16:creationId xmlns:a16="http://schemas.microsoft.com/office/drawing/2014/main" id="{33093487-B53E-EF5C-40BD-3E018FFAECB6}"/>
                </a:ext>
              </a:extLst>
            </p:cNvPr>
            <p:cNvSpPr/>
            <p:nvPr/>
          </p:nvSpPr>
          <p:spPr>
            <a:xfrm>
              <a:off x="9358393" y="4262584"/>
              <a:ext cx="1923197" cy="629098"/>
            </a:xfrm>
            <a:custGeom>
              <a:avLst/>
              <a:gdLst/>
              <a:ahLst/>
              <a:cxnLst/>
              <a:rect l="l" t="t" r="r" b="b"/>
              <a:pathLst>
                <a:path w="21596" h="21600" extrusionOk="0">
                  <a:moveTo>
                    <a:pt x="3774" y="0"/>
                  </a:moveTo>
                  <a:lnTo>
                    <a:pt x="21596" y="0"/>
                  </a:lnTo>
                  <a:cubicBezTo>
                    <a:pt x="19509" y="0"/>
                    <a:pt x="17818" y="4833"/>
                    <a:pt x="17818" y="10800"/>
                  </a:cubicBezTo>
                  <a:cubicBezTo>
                    <a:pt x="17818" y="16767"/>
                    <a:pt x="16128" y="21600"/>
                    <a:pt x="14041" y="21600"/>
                  </a:cubicBezTo>
                  <a:lnTo>
                    <a:pt x="3778" y="21600"/>
                  </a:lnTo>
                  <a:cubicBezTo>
                    <a:pt x="1691" y="21600"/>
                    <a:pt x="0" y="16767"/>
                    <a:pt x="0" y="10800"/>
                  </a:cubicBezTo>
                  <a:lnTo>
                    <a:pt x="0" y="10800"/>
                  </a:lnTo>
                  <a:cubicBezTo>
                    <a:pt x="-4" y="4833"/>
                    <a:pt x="1687" y="0"/>
                    <a:pt x="3774" y="0"/>
                  </a:cubicBezTo>
                  <a:close/>
                </a:path>
              </a:pathLst>
            </a:custGeom>
            <a:solidFill>
              <a:srgbClr val="463F40"/>
            </a:solidFill>
            <a:ln>
              <a:noFill/>
            </a:ln>
          </p:spPr>
          <p:txBody>
            <a:bodyPr spcFirstLastPara="1" wrap="square" lIns="38109" tIns="38109" rIns="38109" bIns="38109" anchor="ctr" anchorCtr="0">
              <a:noAutofit/>
            </a:bodyPr>
            <a:lstStyle/>
            <a:p>
              <a:pPr>
                <a:buClr>
                  <a:schemeClr val="dk1"/>
                </a:buClr>
                <a:buSzPts val="3200"/>
              </a:pPr>
              <a:endParaRPr lang="id-ID" sz="1400" noProof="1">
                <a:solidFill>
                  <a:schemeClr val="lt1"/>
                </a:solidFill>
                <a:latin typeface="Aptos" panose="020B0004020202020204" pitchFamily="34" charset="0"/>
                <a:ea typeface="Open Sans"/>
                <a:cs typeface="Open Sans"/>
                <a:sym typeface="Open Sans"/>
              </a:endParaRPr>
            </a:p>
          </p:txBody>
        </p:sp>
        <p:sp>
          <p:nvSpPr>
            <p:cNvPr id="80" name="Google Shape;498;p16">
              <a:extLst>
                <a:ext uri="{FF2B5EF4-FFF2-40B4-BE49-F238E27FC236}">
                  <a16:creationId xmlns:a16="http://schemas.microsoft.com/office/drawing/2014/main" id="{597BFAC3-4F42-DA19-D802-E295E1294F89}"/>
                </a:ext>
              </a:extLst>
            </p:cNvPr>
            <p:cNvSpPr/>
            <p:nvPr/>
          </p:nvSpPr>
          <p:spPr>
            <a:xfrm>
              <a:off x="9468058" y="4442010"/>
              <a:ext cx="1399355" cy="331758"/>
            </a:xfrm>
            <a:prstGeom prst="rect">
              <a:avLst/>
            </a:prstGeom>
            <a:noFill/>
            <a:ln>
              <a:noFill/>
            </a:ln>
          </p:spPr>
          <p:txBody>
            <a:bodyPr spcFirstLastPara="1" wrap="square" lIns="91446" tIns="45711" rIns="91446" bIns="45711" anchor="t" anchorCtr="0">
              <a:spAutoFit/>
            </a:bodyPr>
            <a:lstStyle/>
            <a:p>
              <a:pPr algn="ctr">
                <a:buClr>
                  <a:schemeClr val="lt1"/>
                </a:buClr>
                <a:buSzPts val="1600"/>
              </a:pPr>
              <a:r>
                <a:rPr lang="id-ID" sz="1400" noProof="1">
                  <a:solidFill>
                    <a:schemeClr val="lt1"/>
                  </a:solidFill>
                  <a:latin typeface="Aptos" panose="020B0004020202020204" pitchFamily="34" charset="0"/>
                  <a:ea typeface="Open Sans"/>
                  <a:cs typeface="Open Sans"/>
                  <a:sym typeface="Open Sans"/>
                </a:rPr>
                <a:t>Konsisten</a:t>
              </a:r>
            </a:p>
          </p:txBody>
        </p:sp>
        <p:pic>
          <p:nvPicPr>
            <p:cNvPr id="81" name="Google Shape;499;p16">
              <a:extLst>
                <a:ext uri="{FF2B5EF4-FFF2-40B4-BE49-F238E27FC236}">
                  <a16:creationId xmlns:a16="http://schemas.microsoft.com/office/drawing/2014/main" id="{FFC6861B-C176-D264-B12E-4F7BA804AFED}"/>
                </a:ext>
              </a:extLst>
            </p:cNvPr>
            <p:cNvPicPr preferRelativeResize="0"/>
            <p:nvPr/>
          </p:nvPicPr>
          <p:blipFill rotWithShape="1">
            <a:blip r:embed="rId5">
              <a:alphaModFix/>
            </a:blip>
            <a:srcRect/>
            <a:stretch/>
          </p:blipFill>
          <p:spPr>
            <a:xfrm>
              <a:off x="11133811" y="4393844"/>
              <a:ext cx="359453" cy="359453"/>
            </a:xfrm>
            <a:prstGeom prst="rect">
              <a:avLst/>
            </a:prstGeom>
            <a:noFill/>
            <a:ln>
              <a:noFill/>
            </a:ln>
          </p:spPr>
        </p:pic>
      </p:grpSp>
      <p:grpSp>
        <p:nvGrpSpPr>
          <p:cNvPr id="84" name="Google Shape;500;p16">
            <a:extLst>
              <a:ext uri="{FF2B5EF4-FFF2-40B4-BE49-F238E27FC236}">
                <a16:creationId xmlns:a16="http://schemas.microsoft.com/office/drawing/2014/main" id="{5CD12E5E-D148-821D-14EE-2D906698E128}"/>
              </a:ext>
            </a:extLst>
          </p:cNvPr>
          <p:cNvGrpSpPr/>
          <p:nvPr/>
        </p:nvGrpSpPr>
        <p:grpSpPr>
          <a:xfrm>
            <a:off x="9415191" y="4506238"/>
            <a:ext cx="2155018" cy="583587"/>
            <a:chOff x="9358393" y="5047444"/>
            <a:chExt cx="2313702" cy="629098"/>
          </a:xfrm>
        </p:grpSpPr>
        <p:grpSp>
          <p:nvGrpSpPr>
            <p:cNvPr id="85" name="Google Shape;501;p16">
              <a:extLst>
                <a:ext uri="{FF2B5EF4-FFF2-40B4-BE49-F238E27FC236}">
                  <a16:creationId xmlns:a16="http://schemas.microsoft.com/office/drawing/2014/main" id="{19E630AB-CAFF-35A3-FEE3-190681455935}"/>
                </a:ext>
              </a:extLst>
            </p:cNvPr>
            <p:cNvGrpSpPr/>
            <p:nvPr/>
          </p:nvGrpSpPr>
          <p:grpSpPr>
            <a:xfrm>
              <a:off x="9358393" y="5047444"/>
              <a:ext cx="2313702" cy="629098"/>
              <a:chOff x="8022050" y="2879779"/>
              <a:chExt cx="3236795" cy="1098445"/>
            </a:xfrm>
          </p:grpSpPr>
          <p:sp>
            <p:nvSpPr>
              <p:cNvPr id="89" name="Google Shape;502;p16">
                <a:extLst>
                  <a:ext uri="{FF2B5EF4-FFF2-40B4-BE49-F238E27FC236}">
                    <a16:creationId xmlns:a16="http://schemas.microsoft.com/office/drawing/2014/main" id="{77CC7834-6901-F07D-B974-B9626AF1213F}"/>
                  </a:ext>
                </a:extLst>
              </p:cNvPr>
              <p:cNvSpPr/>
              <p:nvPr/>
            </p:nvSpPr>
            <p:spPr>
              <a:xfrm>
                <a:off x="9611184" y="2879779"/>
                <a:ext cx="1647661" cy="1098445"/>
              </a:xfrm>
              <a:custGeom>
                <a:avLst/>
                <a:gdLst/>
                <a:ahLst/>
                <a:cxnLst/>
                <a:rect l="l" t="t" r="r" b="b"/>
                <a:pathLst>
                  <a:path w="21600" h="21600" extrusionOk="0">
                    <a:moveTo>
                      <a:pt x="7200" y="10800"/>
                    </a:moveTo>
                    <a:cubicBezTo>
                      <a:pt x="7200" y="4833"/>
                      <a:pt x="10422" y="0"/>
                      <a:pt x="14400" y="0"/>
                    </a:cubicBezTo>
                    <a:cubicBezTo>
                      <a:pt x="18378" y="0"/>
                      <a:pt x="21600" y="4833"/>
                      <a:pt x="21600" y="10800"/>
                    </a:cubicBezTo>
                    <a:lnTo>
                      <a:pt x="21600" y="10800"/>
                    </a:lnTo>
                    <a:cubicBezTo>
                      <a:pt x="21600" y="16767"/>
                      <a:pt x="18378" y="21600"/>
                      <a:pt x="14400" y="21600"/>
                    </a:cubicBezTo>
                    <a:lnTo>
                      <a:pt x="0" y="21600"/>
                    </a:lnTo>
                    <a:cubicBezTo>
                      <a:pt x="3978" y="21600"/>
                      <a:pt x="7200" y="16767"/>
                      <a:pt x="7200" y="10800"/>
                    </a:cubicBezTo>
                    <a:close/>
                  </a:path>
                </a:pathLst>
              </a:custGeom>
              <a:solidFill>
                <a:srgbClr val="F7931F"/>
              </a:solidFill>
              <a:ln>
                <a:noFill/>
              </a:ln>
            </p:spPr>
            <p:txBody>
              <a:bodyPr spcFirstLastPara="1" wrap="square" lIns="38109" tIns="38109" rIns="38109" bIns="38109" anchor="ctr" anchorCtr="0">
                <a:noAutofit/>
              </a:bodyPr>
              <a:lstStyle/>
              <a:p>
                <a:pPr>
                  <a:buClr>
                    <a:schemeClr val="dk1"/>
                  </a:buClr>
                  <a:buSzPts val="3200"/>
                </a:pPr>
                <a:endParaRPr lang="id-ID" sz="1400" noProof="1">
                  <a:solidFill>
                    <a:schemeClr val="lt1"/>
                  </a:solidFill>
                  <a:latin typeface="Aptos" panose="020B0004020202020204" pitchFamily="34" charset="0"/>
                  <a:ea typeface="Open Sans"/>
                  <a:cs typeface="Open Sans"/>
                  <a:sym typeface="Open Sans"/>
                </a:endParaRPr>
              </a:p>
            </p:txBody>
          </p:sp>
          <p:sp>
            <p:nvSpPr>
              <p:cNvPr id="90" name="Google Shape;503;p16">
                <a:extLst>
                  <a:ext uri="{FF2B5EF4-FFF2-40B4-BE49-F238E27FC236}">
                    <a16:creationId xmlns:a16="http://schemas.microsoft.com/office/drawing/2014/main" id="{4827698B-9D99-BE66-7466-B1A1B8D5602B}"/>
                  </a:ext>
                </a:extLst>
              </p:cNvPr>
              <p:cNvSpPr/>
              <p:nvPr/>
            </p:nvSpPr>
            <p:spPr>
              <a:xfrm>
                <a:off x="8022050" y="2879779"/>
                <a:ext cx="2767332" cy="1098445"/>
              </a:xfrm>
              <a:custGeom>
                <a:avLst/>
                <a:gdLst/>
                <a:ahLst/>
                <a:cxnLst/>
                <a:rect l="l" t="t" r="r" b="b"/>
                <a:pathLst>
                  <a:path w="21596" h="21600" extrusionOk="0">
                    <a:moveTo>
                      <a:pt x="3774" y="0"/>
                    </a:moveTo>
                    <a:lnTo>
                      <a:pt x="21596" y="0"/>
                    </a:lnTo>
                    <a:cubicBezTo>
                      <a:pt x="19509" y="0"/>
                      <a:pt x="17818" y="4833"/>
                      <a:pt x="17818" y="10800"/>
                    </a:cubicBezTo>
                    <a:cubicBezTo>
                      <a:pt x="17818" y="16767"/>
                      <a:pt x="16128" y="21600"/>
                      <a:pt x="14041" y="21600"/>
                    </a:cubicBezTo>
                    <a:lnTo>
                      <a:pt x="3778" y="21600"/>
                    </a:lnTo>
                    <a:cubicBezTo>
                      <a:pt x="1691" y="21600"/>
                      <a:pt x="0" y="16767"/>
                      <a:pt x="0" y="10800"/>
                    </a:cubicBezTo>
                    <a:lnTo>
                      <a:pt x="0" y="10800"/>
                    </a:lnTo>
                    <a:cubicBezTo>
                      <a:pt x="-4" y="4833"/>
                      <a:pt x="1687" y="0"/>
                      <a:pt x="3774" y="0"/>
                    </a:cubicBezTo>
                    <a:close/>
                  </a:path>
                </a:pathLst>
              </a:custGeom>
              <a:solidFill>
                <a:srgbClr val="000000"/>
              </a:solidFill>
              <a:ln>
                <a:noFill/>
              </a:ln>
            </p:spPr>
            <p:txBody>
              <a:bodyPr spcFirstLastPara="1" wrap="square" lIns="38109" tIns="38109" rIns="38109" bIns="38109" anchor="ctr" anchorCtr="0">
                <a:noAutofit/>
              </a:bodyPr>
              <a:lstStyle/>
              <a:p>
                <a:pPr>
                  <a:buClr>
                    <a:schemeClr val="dk1"/>
                  </a:buClr>
                  <a:buSzPts val="3200"/>
                </a:pPr>
                <a:endParaRPr lang="id-ID" sz="1400" noProof="1">
                  <a:solidFill>
                    <a:schemeClr val="lt1"/>
                  </a:solidFill>
                  <a:latin typeface="Aptos" panose="020B0004020202020204" pitchFamily="34" charset="0"/>
                  <a:ea typeface="Open Sans"/>
                  <a:cs typeface="Open Sans"/>
                  <a:sym typeface="Open Sans"/>
                </a:endParaRPr>
              </a:p>
            </p:txBody>
          </p:sp>
        </p:grpSp>
        <p:sp>
          <p:nvSpPr>
            <p:cNvPr id="86" name="Google Shape;504;p16">
              <a:extLst>
                <a:ext uri="{FF2B5EF4-FFF2-40B4-BE49-F238E27FC236}">
                  <a16:creationId xmlns:a16="http://schemas.microsoft.com/office/drawing/2014/main" id="{D19E0846-AEAE-AF3C-C7F9-0277B3490B0F}"/>
                </a:ext>
              </a:extLst>
            </p:cNvPr>
            <p:cNvSpPr/>
            <p:nvPr/>
          </p:nvSpPr>
          <p:spPr>
            <a:xfrm>
              <a:off x="9358393" y="5047444"/>
              <a:ext cx="1923197" cy="629098"/>
            </a:xfrm>
            <a:custGeom>
              <a:avLst/>
              <a:gdLst/>
              <a:ahLst/>
              <a:cxnLst/>
              <a:rect l="l" t="t" r="r" b="b"/>
              <a:pathLst>
                <a:path w="21596" h="21600" extrusionOk="0">
                  <a:moveTo>
                    <a:pt x="3774" y="0"/>
                  </a:moveTo>
                  <a:lnTo>
                    <a:pt x="21596" y="0"/>
                  </a:lnTo>
                  <a:cubicBezTo>
                    <a:pt x="19509" y="0"/>
                    <a:pt x="17818" y="4833"/>
                    <a:pt x="17818" y="10800"/>
                  </a:cubicBezTo>
                  <a:cubicBezTo>
                    <a:pt x="17818" y="16767"/>
                    <a:pt x="16128" y="21600"/>
                    <a:pt x="14041" y="21600"/>
                  </a:cubicBezTo>
                  <a:lnTo>
                    <a:pt x="3778" y="21600"/>
                  </a:lnTo>
                  <a:cubicBezTo>
                    <a:pt x="1691" y="21600"/>
                    <a:pt x="0" y="16767"/>
                    <a:pt x="0" y="10800"/>
                  </a:cubicBezTo>
                  <a:lnTo>
                    <a:pt x="0" y="10800"/>
                  </a:lnTo>
                  <a:cubicBezTo>
                    <a:pt x="-4" y="4833"/>
                    <a:pt x="1687" y="0"/>
                    <a:pt x="3774" y="0"/>
                  </a:cubicBezTo>
                  <a:close/>
                </a:path>
              </a:pathLst>
            </a:custGeom>
            <a:solidFill>
              <a:srgbClr val="463F40"/>
            </a:solidFill>
            <a:ln>
              <a:noFill/>
            </a:ln>
          </p:spPr>
          <p:txBody>
            <a:bodyPr spcFirstLastPara="1" wrap="square" lIns="38109" tIns="38109" rIns="38109" bIns="38109" anchor="ctr" anchorCtr="0">
              <a:noAutofit/>
            </a:bodyPr>
            <a:lstStyle/>
            <a:p>
              <a:pPr>
                <a:buClr>
                  <a:schemeClr val="dk1"/>
                </a:buClr>
                <a:buSzPts val="3200"/>
              </a:pPr>
              <a:endParaRPr lang="id-ID" sz="1400" noProof="1">
                <a:solidFill>
                  <a:schemeClr val="lt1"/>
                </a:solidFill>
                <a:latin typeface="Aptos" panose="020B0004020202020204" pitchFamily="34" charset="0"/>
                <a:ea typeface="Open Sans"/>
                <a:cs typeface="Open Sans"/>
                <a:sym typeface="Open Sans"/>
              </a:endParaRPr>
            </a:p>
          </p:txBody>
        </p:sp>
        <p:sp>
          <p:nvSpPr>
            <p:cNvPr id="87" name="Google Shape;505;p16">
              <a:extLst>
                <a:ext uri="{FF2B5EF4-FFF2-40B4-BE49-F238E27FC236}">
                  <a16:creationId xmlns:a16="http://schemas.microsoft.com/office/drawing/2014/main" id="{EB4D17E4-5443-DEAC-0527-B35BB75309E7}"/>
                </a:ext>
              </a:extLst>
            </p:cNvPr>
            <p:cNvSpPr/>
            <p:nvPr/>
          </p:nvSpPr>
          <p:spPr>
            <a:xfrm>
              <a:off x="9427840" y="5200316"/>
              <a:ext cx="1479788" cy="331758"/>
            </a:xfrm>
            <a:prstGeom prst="rect">
              <a:avLst/>
            </a:prstGeom>
            <a:noFill/>
            <a:ln>
              <a:noFill/>
            </a:ln>
          </p:spPr>
          <p:txBody>
            <a:bodyPr spcFirstLastPara="1" wrap="square" lIns="91446" tIns="45711" rIns="91446" bIns="45711" anchor="t" anchorCtr="0">
              <a:spAutoFit/>
            </a:bodyPr>
            <a:lstStyle/>
            <a:p>
              <a:pPr algn="ctr">
                <a:buClr>
                  <a:schemeClr val="lt1"/>
                </a:buClr>
                <a:buSzPts val="1600"/>
              </a:pPr>
              <a:r>
                <a:rPr lang="id-ID" sz="1400" noProof="1">
                  <a:solidFill>
                    <a:schemeClr val="lt1"/>
                  </a:solidFill>
                  <a:latin typeface="Aptos" panose="020B0004020202020204" pitchFamily="34" charset="0"/>
                  <a:ea typeface="Open Sans"/>
                  <a:cs typeface="Open Sans"/>
                  <a:sym typeface="Open Sans"/>
                </a:rPr>
                <a:t>Tepat Waktu</a:t>
              </a:r>
            </a:p>
          </p:txBody>
        </p:sp>
        <p:pic>
          <p:nvPicPr>
            <p:cNvPr id="88" name="Google Shape;506;p16">
              <a:extLst>
                <a:ext uri="{FF2B5EF4-FFF2-40B4-BE49-F238E27FC236}">
                  <a16:creationId xmlns:a16="http://schemas.microsoft.com/office/drawing/2014/main" id="{D6CAB733-00AB-7822-C668-82881859A218}"/>
                </a:ext>
              </a:extLst>
            </p:cNvPr>
            <p:cNvPicPr preferRelativeResize="0"/>
            <p:nvPr/>
          </p:nvPicPr>
          <p:blipFill rotWithShape="1">
            <a:blip r:embed="rId6">
              <a:alphaModFix/>
            </a:blip>
            <a:srcRect/>
            <a:stretch/>
          </p:blipFill>
          <p:spPr>
            <a:xfrm>
              <a:off x="11096505" y="5158888"/>
              <a:ext cx="416922" cy="416922"/>
            </a:xfrm>
            <a:prstGeom prst="rect">
              <a:avLst/>
            </a:prstGeom>
            <a:noFill/>
            <a:ln>
              <a:noFill/>
            </a:ln>
          </p:spPr>
        </p:pic>
      </p:grpSp>
      <p:sp>
        <p:nvSpPr>
          <p:cNvPr id="91" name="Triangle 90">
            <a:extLst>
              <a:ext uri="{FF2B5EF4-FFF2-40B4-BE49-F238E27FC236}">
                <a16:creationId xmlns:a16="http://schemas.microsoft.com/office/drawing/2014/main" id="{0D581FC1-0998-F766-5D98-FEAA1CF58285}"/>
              </a:ext>
            </a:extLst>
          </p:cNvPr>
          <p:cNvSpPr/>
          <p:nvPr/>
        </p:nvSpPr>
        <p:spPr>
          <a:xfrm rot="5400000">
            <a:off x="5020554" y="3399292"/>
            <a:ext cx="3227100" cy="236522"/>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2801" noProof="1">
              <a:latin typeface="Aptos" panose="020B0004020202020204" pitchFamily="34" charset="0"/>
            </a:endParaRPr>
          </a:p>
        </p:txBody>
      </p:sp>
      <p:sp>
        <p:nvSpPr>
          <p:cNvPr id="92" name="Google Shape;692;p54">
            <a:extLst>
              <a:ext uri="{FF2B5EF4-FFF2-40B4-BE49-F238E27FC236}">
                <a16:creationId xmlns:a16="http://schemas.microsoft.com/office/drawing/2014/main" id="{E62E698E-DBAF-F63F-ABE1-E16A6BDACF60}"/>
              </a:ext>
            </a:extLst>
          </p:cNvPr>
          <p:cNvSpPr txBox="1">
            <a:spLocks/>
          </p:cNvSpPr>
          <p:nvPr/>
        </p:nvSpPr>
        <p:spPr>
          <a:xfrm>
            <a:off x="6961914" y="3209377"/>
            <a:ext cx="2090299" cy="1146921"/>
          </a:xfrm>
          <a:prstGeom prst="roundRect">
            <a:avLst>
              <a:gd name="adj" fmla="val 0"/>
            </a:avLst>
          </a:prstGeom>
          <a:noFill/>
          <a:ln>
            <a:noFill/>
          </a:ln>
        </p:spPr>
        <p:txBody>
          <a:bodyPr spcFirstLastPara="1" wrap="square" lIns="121928" tIns="121928" rIns="121928" bIns="121928"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None/>
              <a:defRPr sz="1200" b="0" i="0" u="none" strike="noStrike" cap="none">
                <a:solidFill>
                  <a:srgbClr val="1F1B55"/>
                </a:solidFill>
                <a:latin typeface="Lato"/>
                <a:ea typeface="Lato"/>
                <a:cs typeface="Lato"/>
                <a:sym typeface="Lato"/>
              </a:defRPr>
            </a:lvl1pPr>
            <a:lvl2pPr marL="914400" marR="0" lvl="1"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2pPr>
            <a:lvl3pPr marL="1371600" marR="0" lvl="2"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3pPr>
            <a:lvl4pPr marL="1828800" marR="0" lvl="3"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4pPr>
            <a:lvl5pPr marL="2286000" marR="0" lvl="4"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5pPr>
            <a:lvl6pPr marL="2743200" marR="0" lvl="5"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6pPr>
            <a:lvl7pPr marL="3200400" marR="0" lvl="6"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7pPr>
            <a:lvl8pPr marL="3657600" marR="0" lvl="7"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8pPr>
            <a:lvl9pPr marL="4114800" marR="0" lvl="8"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9pPr>
          </a:lstStyle>
          <a:p>
            <a:pPr marL="0" indent="0" algn="ctr"/>
            <a:r>
              <a:rPr lang="id-ID" sz="1600" noProof="1">
                <a:solidFill>
                  <a:schemeClr val="tx1"/>
                </a:solidFill>
                <a:latin typeface="Aptos" panose="020B0004020202020204" pitchFamily="34" charset="0"/>
              </a:rPr>
              <a:t>Statistik yang dihasilkan memenuhi dimensi kualitas statistik.</a:t>
            </a:r>
          </a:p>
        </p:txBody>
      </p:sp>
      <p:pic>
        <p:nvPicPr>
          <p:cNvPr id="94" name="Picture 93" descr="A gold medal with a white star and blue ribbons&#10;&#10;AI-generated content may be incorrect.">
            <a:extLst>
              <a:ext uri="{FF2B5EF4-FFF2-40B4-BE49-F238E27FC236}">
                <a16:creationId xmlns:a16="http://schemas.microsoft.com/office/drawing/2014/main" id="{45E907FA-DC2D-84B3-99E3-DB729D9D4952}"/>
              </a:ext>
            </a:extLst>
          </p:cNvPr>
          <p:cNvPicPr>
            <a:picLocks noChangeAspect="1"/>
          </p:cNvPicPr>
          <p:nvPr/>
        </p:nvPicPr>
        <p:blipFill>
          <a:blip r:embed="rId7"/>
          <a:stretch>
            <a:fillRect/>
          </a:stretch>
        </p:blipFill>
        <p:spPr>
          <a:xfrm>
            <a:off x="7665214" y="2550600"/>
            <a:ext cx="683698" cy="683698"/>
          </a:xfrm>
          <a:prstGeom prst="rect">
            <a:avLst/>
          </a:prstGeom>
        </p:spPr>
      </p:pic>
      <p:sp>
        <p:nvSpPr>
          <p:cNvPr id="95" name="Slide Number Placeholder 3">
            <a:extLst>
              <a:ext uri="{FF2B5EF4-FFF2-40B4-BE49-F238E27FC236}">
                <a16:creationId xmlns:a16="http://schemas.microsoft.com/office/drawing/2014/main" id="{32600C24-3A18-527E-11A5-8A98946AE161}"/>
              </a:ext>
            </a:extLst>
          </p:cNvPr>
          <p:cNvSpPr>
            <a:spLocks noGrp="1"/>
          </p:cNvSpPr>
          <p:nvPr>
            <p:ph type="sldNum" sz="quarter" idx="12"/>
          </p:nvPr>
        </p:nvSpPr>
        <p:spPr>
          <a:xfrm>
            <a:off x="11777845" y="6548366"/>
            <a:ext cx="442740" cy="365210"/>
          </a:xfrm>
        </p:spPr>
        <p:txBody>
          <a:bodyPr/>
          <a:lstStyle/>
          <a:p>
            <a:pPr>
              <a:defRPr/>
            </a:pPr>
            <a:fld id="{A88EA908-BA59-4183-8648-53219FC00D5C}" type="slidenum">
              <a:rPr lang="id-ID" b="1" noProof="1" smtClean="0"/>
              <a:pPr>
                <a:defRPr/>
              </a:pPr>
              <a:t>16</a:t>
            </a:fld>
            <a:endParaRPr lang="id-ID" b="1" noProof="1"/>
          </a:p>
        </p:txBody>
      </p:sp>
    </p:spTree>
    <p:extLst>
      <p:ext uri="{BB962C8B-B14F-4D97-AF65-F5344CB8AC3E}">
        <p14:creationId xmlns:p14="http://schemas.microsoft.com/office/powerpoint/2010/main" val="9673787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C476E-33FC-0E51-3381-A50C5017C73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839C8A9E-D543-ED62-0D6B-06885C5FEC9F}"/>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000" b="1" noProof="1">
                <a:solidFill>
                  <a:srgbClr val="F89039"/>
                </a:solidFill>
              </a:rPr>
              <a:t>MANFAAT </a:t>
            </a:r>
            <a:r>
              <a:rPr lang="id-ID" sz="3000" i="1" noProof="1">
                <a:solidFill>
                  <a:srgbClr val="000000"/>
                </a:solidFill>
              </a:rPr>
              <a:t>GENERIC STATISTICAL BUSINESS PROCESS MODEL </a:t>
            </a:r>
            <a:r>
              <a:rPr lang="id-ID" sz="3000" noProof="1">
                <a:solidFill>
                  <a:srgbClr val="000000"/>
                </a:solidFill>
              </a:rPr>
              <a:t>(GSBPM)</a:t>
            </a:r>
            <a:endParaRPr lang="id-ID" sz="3000" i="1" baseline="-25000" noProof="1">
              <a:solidFill>
                <a:srgbClr val="000000"/>
              </a:solidFill>
            </a:endParaRPr>
          </a:p>
        </p:txBody>
      </p:sp>
      <p:sp>
        <p:nvSpPr>
          <p:cNvPr id="4" name="Google Shape;590;p18">
            <a:extLst>
              <a:ext uri="{FF2B5EF4-FFF2-40B4-BE49-F238E27FC236}">
                <a16:creationId xmlns:a16="http://schemas.microsoft.com/office/drawing/2014/main" id="{E58867DE-145A-FE25-1292-C2B6C09B453D}"/>
              </a:ext>
            </a:extLst>
          </p:cNvPr>
          <p:cNvSpPr txBox="1"/>
          <p:nvPr/>
        </p:nvSpPr>
        <p:spPr>
          <a:xfrm>
            <a:off x="5141542" y="2791503"/>
            <a:ext cx="1912091" cy="628508"/>
          </a:xfrm>
          <a:prstGeom prst="rect">
            <a:avLst/>
          </a:prstGeom>
          <a:noFill/>
          <a:ln>
            <a:noFill/>
          </a:ln>
        </p:spPr>
        <p:txBody>
          <a:bodyPr spcFirstLastPara="1" wrap="square" lIns="0" tIns="12703" rIns="0" bIns="0" anchor="t" anchorCtr="0">
            <a:spAutoFit/>
          </a:bodyPr>
          <a:lstStyle/>
          <a:p>
            <a:pPr marL="12703" algn="ctr">
              <a:buClr>
                <a:schemeClr val="dk1"/>
              </a:buClr>
              <a:buSzPts val="4800"/>
            </a:pPr>
            <a:r>
              <a:rPr lang="id-ID" sz="4000" b="1" noProof="1">
                <a:solidFill>
                  <a:schemeClr val="dk1"/>
                </a:solidFill>
                <a:latin typeface="Aptos" panose="020B0004020202020204" pitchFamily="34" charset="0"/>
                <a:ea typeface="Open Sans"/>
                <a:cs typeface="Open Sans"/>
                <a:sym typeface="Open Sans"/>
              </a:rPr>
              <a:t>GSBPM</a:t>
            </a:r>
            <a:endParaRPr lang="id-ID" sz="4000" noProof="1">
              <a:solidFill>
                <a:schemeClr val="dk1"/>
              </a:solidFill>
              <a:latin typeface="Aptos" panose="020B0004020202020204" pitchFamily="34" charset="0"/>
              <a:ea typeface="Open Sans"/>
              <a:cs typeface="Open Sans"/>
              <a:sym typeface="Open Sans"/>
            </a:endParaRPr>
          </a:p>
        </p:txBody>
      </p:sp>
      <p:sp>
        <p:nvSpPr>
          <p:cNvPr id="5" name="Google Shape;591;p18">
            <a:extLst>
              <a:ext uri="{FF2B5EF4-FFF2-40B4-BE49-F238E27FC236}">
                <a16:creationId xmlns:a16="http://schemas.microsoft.com/office/drawing/2014/main" id="{CCB4C006-C1A1-14AE-24BC-7AA7996573FE}"/>
              </a:ext>
            </a:extLst>
          </p:cNvPr>
          <p:cNvSpPr/>
          <p:nvPr/>
        </p:nvSpPr>
        <p:spPr>
          <a:xfrm>
            <a:off x="1167621" y="3285680"/>
            <a:ext cx="66109" cy="74581"/>
          </a:xfrm>
          <a:prstGeom prst="ellipse">
            <a:avLst/>
          </a:prstGeom>
          <a:solidFill>
            <a:schemeClr val="lt1"/>
          </a:solidFill>
          <a:ln>
            <a:noFill/>
          </a:ln>
        </p:spPr>
        <p:txBody>
          <a:bodyPr spcFirstLastPara="1" wrap="square" lIns="91446" tIns="45711" rIns="91446" bIns="45711" anchor="ctr" anchorCtr="0">
            <a:noAutofit/>
          </a:bodyPr>
          <a:lstStyle/>
          <a:p>
            <a:pPr algn="ctr">
              <a:buClr>
                <a:schemeClr val="dk1"/>
              </a:buClr>
              <a:buSzPts val="1800"/>
            </a:pPr>
            <a:endParaRPr lang="id-ID" sz="2000" noProof="1">
              <a:solidFill>
                <a:schemeClr val="dk1"/>
              </a:solidFill>
              <a:latin typeface="Aptos" panose="020B0004020202020204" pitchFamily="34" charset="0"/>
              <a:ea typeface="Open Sans"/>
              <a:cs typeface="Open Sans"/>
              <a:sym typeface="Open Sans"/>
            </a:endParaRPr>
          </a:p>
        </p:txBody>
      </p:sp>
      <p:grpSp>
        <p:nvGrpSpPr>
          <p:cNvPr id="6" name="Google Shape;592;p18">
            <a:extLst>
              <a:ext uri="{FF2B5EF4-FFF2-40B4-BE49-F238E27FC236}">
                <a16:creationId xmlns:a16="http://schemas.microsoft.com/office/drawing/2014/main" id="{D382255E-B0C1-324E-C0A3-A3952B454945}"/>
              </a:ext>
            </a:extLst>
          </p:cNvPr>
          <p:cNvGrpSpPr/>
          <p:nvPr/>
        </p:nvGrpSpPr>
        <p:grpSpPr>
          <a:xfrm>
            <a:off x="1398361" y="1539203"/>
            <a:ext cx="3660108" cy="1122719"/>
            <a:chOff x="1859599" y="1025961"/>
            <a:chExt cx="5912966" cy="1607741"/>
          </a:xfrm>
        </p:grpSpPr>
        <p:grpSp>
          <p:nvGrpSpPr>
            <p:cNvPr id="114" name="Google Shape;593;p18">
              <a:extLst>
                <a:ext uri="{FF2B5EF4-FFF2-40B4-BE49-F238E27FC236}">
                  <a16:creationId xmlns:a16="http://schemas.microsoft.com/office/drawing/2014/main" id="{C4D94DB8-CAB5-EF20-8F4C-5E57C0ACE6E6}"/>
                </a:ext>
              </a:extLst>
            </p:cNvPr>
            <p:cNvGrpSpPr/>
            <p:nvPr/>
          </p:nvGrpSpPr>
          <p:grpSpPr>
            <a:xfrm rot="10800000" flipH="1">
              <a:off x="1859599" y="1025961"/>
              <a:ext cx="5912966" cy="1607741"/>
              <a:chOff x="9358393" y="2017636"/>
              <a:chExt cx="2313701" cy="629100"/>
            </a:xfrm>
          </p:grpSpPr>
          <p:grpSp>
            <p:nvGrpSpPr>
              <p:cNvPr id="117" name="Google Shape;594;p18">
                <a:extLst>
                  <a:ext uri="{FF2B5EF4-FFF2-40B4-BE49-F238E27FC236}">
                    <a16:creationId xmlns:a16="http://schemas.microsoft.com/office/drawing/2014/main" id="{D610ECDC-6C82-33AC-C927-BBD1A61BBB23}"/>
                  </a:ext>
                </a:extLst>
              </p:cNvPr>
              <p:cNvGrpSpPr/>
              <p:nvPr/>
            </p:nvGrpSpPr>
            <p:grpSpPr>
              <a:xfrm>
                <a:off x="9358393" y="2017636"/>
                <a:ext cx="2313701" cy="629100"/>
                <a:chOff x="8022051" y="2879776"/>
                <a:chExt cx="3236794" cy="1098448"/>
              </a:xfrm>
            </p:grpSpPr>
            <p:sp>
              <p:nvSpPr>
                <p:cNvPr id="119" name="Google Shape;595;p18">
                  <a:extLst>
                    <a:ext uri="{FF2B5EF4-FFF2-40B4-BE49-F238E27FC236}">
                      <a16:creationId xmlns:a16="http://schemas.microsoft.com/office/drawing/2014/main" id="{82C08FB3-3152-B929-4793-41109F640F43}"/>
                    </a:ext>
                  </a:extLst>
                </p:cNvPr>
                <p:cNvSpPr/>
                <p:nvPr/>
              </p:nvSpPr>
              <p:spPr>
                <a:xfrm>
                  <a:off x="9611184" y="2879779"/>
                  <a:ext cx="1647661" cy="1098445"/>
                </a:xfrm>
                <a:custGeom>
                  <a:avLst/>
                  <a:gdLst/>
                  <a:ahLst/>
                  <a:cxnLst/>
                  <a:rect l="l" t="t" r="r" b="b"/>
                  <a:pathLst>
                    <a:path w="21600" h="21600" extrusionOk="0">
                      <a:moveTo>
                        <a:pt x="7200" y="10800"/>
                      </a:moveTo>
                      <a:cubicBezTo>
                        <a:pt x="7200" y="4833"/>
                        <a:pt x="10422" y="0"/>
                        <a:pt x="14400" y="0"/>
                      </a:cubicBezTo>
                      <a:cubicBezTo>
                        <a:pt x="18378" y="0"/>
                        <a:pt x="21600" y="4833"/>
                        <a:pt x="21600" y="10800"/>
                      </a:cubicBezTo>
                      <a:lnTo>
                        <a:pt x="21600" y="10800"/>
                      </a:lnTo>
                      <a:cubicBezTo>
                        <a:pt x="21600" y="16767"/>
                        <a:pt x="18378" y="21600"/>
                        <a:pt x="14400" y="21600"/>
                      </a:cubicBezTo>
                      <a:lnTo>
                        <a:pt x="0" y="21600"/>
                      </a:lnTo>
                      <a:cubicBezTo>
                        <a:pt x="3978" y="21600"/>
                        <a:pt x="7200" y="16767"/>
                        <a:pt x="7200" y="10800"/>
                      </a:cubicBezTo>
                      <a:close/>
                    </a:path>
                  </a:pathLst>
                </a:custGeom>
                <a:solidFill>
                  <a:srgbClr val="FEBD26"/>
                </a:solidFill>
                <a:ln>
                  <a:noFill/>
                </a:ln>
              </p:spPr>
              <p:txBody>
                <a:bodyPr spcFirstLastPara="1" wrap="square" lIns="38109" tIns="38109" rIns="38109" bIns="38109" anchor="ctr" anchorCtr="0">
                  <a:noAutofit/>
                </a:bodyPr>
                <a:lstStyle/>
                <a:p>
                  <a:pPr>
                    <a:buClr>
                      <a:schemeClr val="dk1"/>
                    </a:buClr>
                    <a:buSzPts val="3200"/>
                  </a:pPr>
                  <a:endParaRPr lang="id-ID" sz="2000" noProof="1">
                    <a:solidFill>
                      <a:schemeClr val="lt1"/>
                    </a:solidFill>
                    <a:latin typeface="Aptos" panose="020B0004020202020204" pitchFamily="34" charset="0"/>
                    <a:ea typeface="Open Sans"/>
                    <a:cs typeface="Open Sans"/>
                    <a:sym typeface="Open Sans"/>
                  </a:endParaRPr>
                </a:p>
              </p:txBody>
            </p:sp>
            <p:sp>
              <p:nvSpPr>
                <p:cNvPr id="120" name="Google Shape;596;p18">
                  <a:extLst>
                    <a:ext uri="{FF2B5EF4-FFF2-40B4-BE49-F238E27FC236}">
                      <a16:creationId xmlns:a16="http://schemas.microsoft.com/office/drawing/2014/main" id="{A62FC167-0303-48DE-79C7-705E3F87308E}"/>
                    </a:ext>
                  </a:extLst>
                </p:cNvPr>
                <p:cNvSpPr/>
                <p:nvPr/>
              </p:nvSpPr>
              <p:spPr>
                <a:xfrm>
                  <a:off x="8022051" y="2879776"/>
                  <a:ext cx="2767332" cy="1098444"/>
                </a:xfrm>
                <a:custGeom>
                  <a:avLst/>
                  <a:gdLst/>
                  <a:ahLst/>
                  <a:cxnLst/>
                  <a:rect l="l" t="t" r="r" b="b"/>
                  <a:pathLst>
                    <a:path w="21596" h="21600" extrusionOk="0">
                      <a:moveTo>
                        <a:pt x="3774" y="0"/>
                      </a:moveTo>
                      <a:lnTo>
                        <a:pt x="21596" y="0"/>
                      </a:lnTo>
                      <a:cubicBezTo>
                        <a:pt x="19509" y="0"/>
                        <a:pt x="17818" y="4833"/>
                        <a:pt x="17818" y="10800"/>
                      </a:cubicBezTo>
                      <a:cubicBezTo>
                        <a:pt x="17818" y="16767"/>
                        <a:pt x="16128" y="21600"/>
                        <a:pt x="14041" y="21600"/>
                      </a:cubicBezTo>
                      <a:lnTo>
                        <a:pt x="3778" y="21600"/>
                      </a:lnTo>
                      <a:cubicBezTo>
                        <a:pt x="1691" y="21600"/>
                        <a:pt x="0" y="16767"/>
                        <a:pt x="0" y="10800"/>
                      </a:cubicBezTo>
                      <a:lnTo>
                        <a:pt x="0" y="10800"/>
                      </a:lnTo>
                      <a:cubicBezTo>
                        <a:pt x="-4" y="4833"/>
                        <a:pt x="1687" y="0"/>
                        <a:pt x="3774" y="0"/>
                      </a:cubicBezTo>
                      <a:close/>
                    </a:path>
                  </a:pathLst>
                </a:custGeom>
                <a:solidFill>
                  <a:srgbClr val="000000"/>
                </a:solidFill>
                <a:ln>
                  <a:noFill/>
                </a:ln>
              </p:spPr>
              <p:txBody>
                <a:bodyPr spcFirstLastPara="1" wrap="square" lIns="38109" tIns="38109" rIns="38109" bIns="38109" anchor="ctr" anchorCtr="0">
                  <a:noAutofit/>
                </a:bodyPr>
                <a:lstStyle/>
                <a:p>
                  <a:pPr>
                    <a:buClr>
                      <a:schemeClr val="dk1"/>
                    </a:buClr>
                    <a:buSzPts val="3200"/>
                  </a:pPr>
                  <a:endParaRPr lang="id-ID" sz="2000" noProof="1">
                    <a:solidFill>
                      <a:schemeClr val="lt1"/>
                    </a:solidFill>
                    <a:latin typeface="Aptos" panose="020B0004020202020204" pitchFamily="34" charset="0"/>
                    <a:ea typeface="Open Sans"/>
                    <a:cs typeface="Open Sans"/>
                    <a:sym typeface="Open Sans"/>
                  </a:endParaRPr>
                </a:p>
              </p:txBody>
            </p:sp>
          </p:grpSp>
          <p:sp>
            <p:nvSpPr>
              <p:cNvPr id="118" name="Google Shape;597;p18">
                <a:extLst>
                  <a:ext uri="{FF2B5EF4-FFF2-40B4-BE49-F238E27FC236}">
                    <a16:creationId xmlns:a16="http://schemas.microsoft.com/office/drawing/2014/main" id="{380F4FB1-919D-3C5E-3012-44F665C13451}"/>
                  </a:ext>
                </a:extLst>
              </p:cNvPr>
              <p:cNvSpPr/>
              <p:nvPr/>
            </p:nvSpPr>
            <p:spPr>
              <a:xfrm>
                <a:off x="9358393" y="2017636"/>
                <a:ext cx="1923197" cy="629098"/>
              </a:xfrm>
              <a:custGeom>
                <a:avLst/>
                <a:gdLst/>
                <a:ahLst/>
                <a:cxnLst/>
                <a:rect l="l" t="t" r="r" b="b"/>
                <a:pathLst>
                  <a:path w="21596" h="21600" extrusionOk="0">
                    <a:moveTo>
                      <a:pt x="3774" y="0"/>
                    </a:moveTo>
                    <a:lnTo>
                      <a:pt x="21596" y="0"/>
                    </a:lnTo>
                    <a:cubicBezTo>
                      <a:pt x="19509" y="0"/>
                      <a:pt x="17818" y="4833"/>
                      <a:pt x="17818" y="10800"/>
                    </a:cubicBezTo>
                    <a:cubicBezTo>
                      <a:pt x="17818" y="16767"/>
                      <a:pt x="16128" y="21600"/>
                      <a:pt x="14041" y="21600"/>
                    </a:cubicBezTo>
                    <a:lnTo>
                      <a:pt x="3778" y="21600"/>
                    </a:lnTo>
                    <a:cubicBezTo>
                      <a:pt x="1691" y="21600"/>
                      <a:pt x="0" y="16767"/>
                      <a:pt x="0" y="10800"/>
                    </a:cubicBezTo>
                    <a:lnTo>
                      <a:pt x="0" y="10800"/>
                    </a:lnTo>
                    <a:cubicBezTo>
                      <a:pt x="-4" y="4833"/>
                      <a:pt x="1687" y="0"/>
                      <a:pt x="3774" y="0"/>
                    </a:cubicBezTo>
                    <a:close/>
                  </a:path>
                </a:pathLst>
              </a:custGeom>
              <a:solidFill>
                <a:srgbClr val="9A0501"/>
              </a:solidFill>
              <a:ln>
                <a:noFill/>
              </a:ln>
            </p:spPr>
            <p:txBody>
              <a:bodyPr spcFirstLastPara="1" wrap="square" lIns="38109" tIns="38109" rIns="38109" bIns="38109" anchor="ctr" anchorCtr="0">
                <a:noAutofit/>
              </a:bodyPr>
              <a:lstStyle/>
              <a:p>
                <a:pPr>
                  <a:buClr>
                    <a:schemeClr val="dk1"/>
                  </a:buClr>
                  <a:buSzPts val="3200"/>
                </a:pPr>
                <a:endParaRPr lang="id-ID" sz="2000" noProof="1">
                  <a:solidFill>
                    <a:schemeClr val="lt1"/>
                  </a:solidFill>
                  <a:latin typeface="Aptos" panose="020B0004020202020204" pitchFamily="34" charset="0"/>
                  <a:ea typeface="Open Sans"/>
                  <a:cs typeface="Open Sans"/>
                  <a:sym typeface="Open Sans"/>
                </a:endParaRPr>
              </a:p>
            </p:txBody>
          </p:sp>
        </p:grpSp>
        <p:sp>
          <p:nvSpPr>
            <p:cNvPr id="115" name="Google Shape;598;p18">
              <a:extLst>
                <a:ext uri="{FF2B5EF4-FFF2-40B4-BE49-F238E27FC236}">
                  <a16:creationId xmlns:a16="http://schemas.microsoft.com/office/drawing/2014/main" id="{A8B45626-8A70-0C82-D749-CB16E75806B6}"/>
                </a:ext>
              </a:extLst>
            </p:cNvPr>
            <p:cNvSpPr/>
            <p:nvPr/>
          </p:nvSpPr>
          <p:spPr>
            <a:xfrm>
              <a:off x="6370554" y="1377820"/>
              <a:ext cx="916384" cy="877338"/>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algn="ctr">
                <a:buClr>
                  <a:schemeClr val="dk1"/>
                </a:buClr>
                <a:buSzPts val="2800"/>
              </a:pPr>
              <a:endParaRPr lang="id-ID" sz="1800" noProof="1">
                <a:solidFill>
                  <a:schemeClr val="dk1"/>
                </a:solidFill>
                <a:latin typeface="Aptos" panose="020B0004020202020204" pitchFamily="34" charset="0"/>
                <a:ea typeface="Open Sans"/>
                <a:cs typeface="Open Sans"/>
                <a:sym typeface="Open Sans"/>
              </a:endParaRPr>
            </a:p>
          </p:txBody>
        </p:sp>
        <p:sp>
          <p:nvSpPr>
            <p:cNvPr id="116" name="Google Shape;599;p18">
              <a:extLst>
                <a:ext uri="{FF2B5EF4-FFF2-40B4-BE49-F238E27FC236}">
                  <a16:creationId xmlns:a16="http://schemas.microsoft.com/office/drawing/2014/main" id="{A7A5A08D-B1CF-6C2E-4799-7DD3A604D7D6}"/>
                </a:ext>
              </a:extLst>
            </p:cNvPr>
            <p:cNvSpPr txBox="1"/>
            <p:nvPr/>
          </p:nvSpPr>
          <p:spPr>
            <a:xfrm>
              <a:off x="2464576" y="1245316"/>
              <a:ext cx="3188071" cy="1142250"/>
            </a:xfrm>
            <a:prstGeom prst="rect">
              <a:avLst/>
            </a:prstGeom>
            <a:noFill/>
            <a:ln>
              <a:noFill/>
            </a:ln>
          </p:spPr>
          <p:txBody>
            <a:bodyPr spcFirstLastPara="1" wrap="square" lIns="0" tIns="12703" rIns="0" bIns="0" anchor="t" anchorCtr="0">
              <a:spAutoFit/>
            </a:bodyPr>
            <a:lstStyle/>
            <a:p>
              <a:pPr marR="5081" algn="ctr">
                <a:buClr>
                  <a:schemeClr val="lt1"/>
                </a:buClr>
                <a:buSzPts val="2800"/>
              </a:pPr>
              <a:r>
                <a:rPr lang="id-ID" sz="1700" noProof="1">
                  <a:solidFill>
                    <a:schemeClr val="lt1"/>
                  </a:solidFill>
                  <a:latin typeface="Aptos" panose="020B0004020202020204" pitchFamily="34" charset="0"/>
                  <a:ea typeface="Open Sans"/>
                  <a:cs typeface="Open Sans"/>
                  <a:sym typeface="Open Sans"/>
                </a:rPr>
                <a:t>Pengelolaan kegiatan statistik yang lebih mudah</a:t>
              </a:r>
            </a:p>
          </p:txBody>
        </p:sp>
      </p:grpSp>
      <p:grpSp>
        <p:nvGrpSpPr>
          <p:cNvPr id="11" name="Google Shape;600;p18">
            <a:extLst>
              <a:ext uri="{FF2B5EF4-FFF2-40B4-BE49-F238E27FC236}">
                <a16:creationId xmlns:a16="http://schemas.microsoft.com/office/drawing/2014/main" id="{EFB67DF9-4675-6F79-255F-A8ABE81D1771}"/>
              </a:ext>
            </a:extLst>
          </p:cNvPr>
          <p:cNvGrpSpPr/>
          <p:nvPr/>
        </p:nvGrpSpPr>
        <p:grpSpPr>
          <a:xfrm>
            <a:off x="1398362" y="3471455"/>
            <a:ext cx="3660108" cy="1122719"/>
            <a:chOff x="1937863" y="5005401"/>
            <a:chExt cx="5912966" cy="1607741"/>
          </a:xfrm>
        </p:grpSpPr>
        <p:grpSp>
          <p:nvGrpSpPr>
            <p:cNvPr id="106" name="Google Shape;601;p18">
              <a:extLst>
                <a:ext uri="{FF2B5EF4-FFF2-40B4-BE49-F238E27FC236}">
                  <a16:creationId xmlns:a16="http://schemas.microsoft.com/office/drawing/2014/main" id="{A8C3B6AF-4BF5-3547-55AB-A38660137100}"/>
                </a:ext>
              </a:extLst>
            </p:cNvPr>
            <p:cNvGrpSpPr/>
            <p:nvPr/>
          </p:nvGrpSpPr>
          <p:grpSpPr>
            <a:xfrm>
              <a:off x="1937863" y="5005401"/>
              <a:ext cx="5912966" cy="1607741"/>
              <a:chOff x="1859599" y="1025961"/>
              <a:chExt cx="5912966" cy="1607741"/>
            </a:xfrm>
          </p:grpSpPr>
          <p:grpSp>
            <p:nvGrpSpPr>
              <p:cNvPr id="108" name="Google Shape;602;p18">
                <a:extLst>
                  <a:ext uri="{FF2B5EF4-FFF2-40B4-BE49-F238E27FC236}">
                    <a16:creationId xmlns:a16="http://schemas.microsoft.com/office/drawing/2014/main" id="{FE2695D5-DB94-64C8-AACA-30F616FFC4CC}"/>
                  </a:ext>
                </a:extLst>
              </p:cNvPr>
              <p:cNvGrpSpPr/>
              <p:nvPr/>
            </p:nvGrpSpPr>
            <p:grpSpPr>
              <a:xfrm rot="10800000" flipH="1">
                <a:off x="1859599" y="1025961"/>
                <a:ext cx="5912966" cy="1607741"/>
                <a:chOff x="9358393" y="2017636"/>
                <a:chExt cx="2313701" cy="629100"/>
              </a:xfrm>
            </p:grpSpPr>
            <p:grpSp>
              <p:nvGrpSpPr>
                <p:cNvPr id="110" name="Google Shape;603;p18">
                  <a:extLst>
                    <a:ext uri="{FF2B5EF4-FFF2-40B4-BE49-F238E27FC236}">
                      <a16:creationId xmlns:a16="http://schemas.microsoft.com/office/drawing/2014/main" id="{89A56F99-AC46-9AA6-51D8-5F0CE17A30AE}"/>
                    </a:ext>
                  </a:extLst>
                </p:cNvPr>
                <p:cNvGrpSpPr/>
                <p:nvPr/>
              </p:nvGrpSpPr>
              <p:grpSpPr>
                <a:xfrm>
                  <a:off x="9358393" y="2017636"/>
                  <a:ext cx="2313701" cy="629100"/>
                  <a:chOff x="8022051" y="2879776"/>
                  <a:chExt cx="3236794" cy="1098448"/>
                </a:xfrm>
              </p:grpSpPr>
              <p:sp>
                <p:nvSpPr>
                  <p:cNvPr id="112" name="Google Shape;604;p18">
                    <a:extLst>
                      <a:ext uri="{FF2B5EF4-FFF2-40B4-BE49-F238E27FC236}">
                        <a16:creationId xmlns:a16="http://schemas.microsoft.com/office/drawing/2014/main" id="{DD92F85D-2657-13FF-F5F8-C137068C567C}"/>
                      </a:ext>
                    </a:extLst>
                  </p:cNvPr>
                  <p:cNvSpPr/>
                  <p:nvPr/>
                </p:nvSpPr>
                <p:spPr>
                  <a:xfrm>
                    <a:off x="9611184" y="2879779"/>
                    <a:ext cx="1647661" cy="1098445"/>
                  </a:xfrm>
                  <a:custGeom>
                    <a:avLst/>
                    <a:gdLst/>
                    <a:ahLst/>
                    <a:cxnLst/>
                    <a:rect l="l" t="t" r="r" b="b"/>
                    <a:pathLst>
                      <a:path w="21600" h="21600" extrusionOk="0">
                        <a:moveTo>
                          <a:pt x="7200" y="10800"/>
                        </a:moveTo>
                        <a:cubicBezTo>
                          <a:pt x="7200" y="4833"/>
                          <a:pt x="10422" y="0"/>
                          <a:pt x="14400" y="0"/>
                        </a:cubicBezTo>
                        <a:cubicBezTo>
                          <a:pt x="18378" y="0"/>
                          <a:pt x="21600" y="4833"/>
                          <a:pt x="21600" y="10800"/>
                        </a:cubicBezTo>
                        <a:lnTo>
                          <a:pt x="21600" y="10800"/>
                        </a:lnTo>
                        <a:cubicBezTo>
                          <a:pt x="21600" y="16767"/>
                          <a:pt x="18378" y="21600"/>
                          <a:pt x="14400" y="21600"/>
                        </a:cubicBezTo>
                        <a:lnTo>
                          <a:pt x="0" y="21600"/>
                        </a:lnTo>
                        <a:cubicBezTo>
                          <a:pt x="3978" y="21600"/>
                          <a:pt x="7200" y="16767"/>
                          <a:pt x="7200" y="10800"/>
                        </a:cubicBezTo>
                        <a:close/>
                      </a:path>
                    </a:pathLst>
                  </a:custGeom>
                  <a:solidFill>
                    <a:srgbClr val="FEBD26"/>
                  </a:solidFill>
                  <a:ln>
                    <a:noFill/>
                  </a:ln>
                </p:spPr>
                <p:txBody>
                  <a:bodyPr spcFirstLastPara="1" wrap="square" lIns="38109" tIns="38109" rIns="38109" bIns="38109" anchor="ctr" anchorCtr="0">
                    <a:noAutofit/>
                  </a:bodyPr>
                  <a:lstStyle/>
                  <a:p>
                    <a:pPr>
                      <a:buClr>
                        <a:schemeClr val="dk1"/>
                      </a:buClr>
                      <a:buSzPts val="3200"/>
                    </a:pPr>
                    <a:endParaRPr lang="id-ID" sz="2000" noProof="1">
                      <a:solidFill>
                        <a:schemeClr val="lt1"/>
                      </a:solidFill>
                      <a:latin typeface="Aptos" panose="020B0004020202020204" pitchFamily="34" charset="0"/>
                      <a:ea typeface="Open Sans"/>
                      <a:cs typeface="Open Sans"/>
                      <a:sym typeface="Open Sans"/>
                    </a:endParaRPr>
                  </a:p>
                </p:txBody>
              </p:sp>
              <p:sp>
                <p:nvSpPr>
                  <p:cNvPr id="113" name="Google Shape;605;p18">
                    <a:extLst>
                      <a:ext uri="{FF2B5EF4-FFF2-40B4-BE49-F238E27FC236}">
                        <a16:creationId xmlns:a16="http://schemas.microsoft.com/office/drawing/2014/main" id="{8B4468AC-1167-5A13-C157-E789158F26BA}"/>
                      </a:ext>
                    </a:extLst>
                  </p:cNvPr>
                  <p:cNvSpPr/>
                  <p:nvPr/>
                </p:nvSpPr>
                <p:spPr>
                  <a:xfrm>
                    <a:off x="8022051" y="2879776"/>
                    <a:ext cx="2767332" cy="1098444"/>
                  </a:xfrm>
                  <a:custGeom>
                    <a:avLst/>
                    <a:gdLst/>
                    <a:ahLst/>
                    <a:cxnLst/>
                    <a:rect l="l" t="t" r="r" b="b"/>
                    <a:pathLst>
                      <a:path w="21596" h="21600" extrusionOk="0">
                        <a:moveTo>
                          <a:pt x="3774" y="0"/>
                        </a:moveTo>
                        <a:lnTo>
                          <a:pt x="21596" y="0"/>
                        </a:lnTo>
                        <a:cubicBezTo>
                          <a:pt x="19509" y="0"/>
                          <a:pt x="17818" y="4833"/>
                          <a:pt x="17818" y="10800"/>
                        </a:cubicBezTo>
                        <a:cubicBezTo>
                          <a:pt x="17818" y="16767"/>
                          <a:pt x="16128" y="21600"/>
                          <a:pt x="14041" y="21600"/>
                        </a:cubicBezTo>
                        <a:lnTo>
                          <a:pt x="3778" y="21600"/>
                        </a:lnTo>
                        <a:cubicBezTo>
                          <a:pt x="1691" y="21600"/>
                          <a:pt x="0" y="16767"/>
                          <a:pt x="0" y="10800"/>
                        </a:cubicBezTo>
                        <a:lnTo>
                          <a:pt x="0" y="10800"/>
                        </a:lnTo>
                        <a:cubicBezTo>
                          <a:pt x="-4" y="4833"/>
                          <a:pt x="1687" y="0"/>
                          <a:pt x="3774" y="0"/>
                        </a:cubicBezTo>
                        <a:close/>
                      </a:path>
                    </a:pathLst>
                  </a:custGeom>
                  <a:solidFill>
                    <a:srgbClr val="000000"/>
                  </a:solidFill>
                  <a:ln>
                    <a:noFill/>
                  </a:ln>
                </p:spPr>
                <p:txBody>
                  <a:bodyPr spcFirstLastPara="1" wrap="square" lIns="38109" tIns="38109" rIns="38109" bIns="38109" anchor="ctr" anchorCtr="0">
                    <a:noAutofit/>
                  </a:bodyPr>
                  <a:lstStyle/>
                  <a:p>
                    <a:pPr>
                      <a:buClr>
                        <a:schemeClr val="dk1"/>
                      </a:buClr>
                      <a:buSzPts val="3200"/>
                    </a:pPr>
                    <a:endParaRPr lang="id-ID" sz="2000" noProof="1">
                      <a:solidFill>
                        <a:schemeClr val="lt1"/>
                      </a:solidFill>
                      <a:latin typeface="Aptos" panose="020B0004020202020204" pitchFamily="34" charset="0"/>
                      <a:ea typeface="Open Sans"/>
                      <a:cs typeface="Open Sans"/>
                      <a:sym typeface="Open Sans"/>
                    </a:endParaRPr>
                  </a:p>
                </p:txBody>
              </p:sp>
            </p:grpSp>
            <p:sp>
              <p:nvSpPr>
                <p:cNvPr id="111" name="Google Shape;606;p18">
                  <a:extLst>
                    <a:ext uri="{FF2B5EF4-FFF2-40B4-BE49-F238E27FC236}">
                      <a16:creationId xmlns:a16="http://schemas.microsoft.com/office/drawing/2014/main" id="{DF3C351E-A4BA-3DF3-6C93-756C064B5D2F}"/>
                    </a:ext>
                  </a:extLst>
                </p:cNvPr>
                <p:cNvSpPr/>
                <p:nvPr/>
              </p:nvSpPr>
              <p:spPr>
                <a:xfrm>
                  <a:off x="9358393" y="2017636"/>
                  <a:ext cx="1923197" cy="629098"/>
                </a:xfrm>
                <a:custGeom>
                  <a:avLst/>
                  <a:gdLst/>
                  <a:ahLst/>
                  <a:cxnLst/>
                  <a:rect l="l" t="t" r="r" b="b"/>
                  <a:pathLst>
                    <a:path w="21596" h="21600" extrusionOk="0">
                      <a:moveTo>
                        <a:pt x="3774" y="0"/>
                      </a:moveTo>
                      <a:lnTo>
                        <a:pt x="21596" y="0"/>
                      </a:lnTo>
                      <a:cubicBezTo>
                        <a:pt x="19509" y="0"/>
                        <a:pt x="17818" y="4833"/>
                        <a:pt x="17818" y="10800"/>
                      </a:cubicBezTo>
                      <a:cubicBezTo>
                        <a:pt x="17818" y="16767"/>
                        <a:pt x="16128" y="21600"/>
                        <a:pt x="14041" y="21600"/>
                      </a:cubicBezTo>
                      <a:lnTo>
                        <a:pt x="3778" y="21600"/>
                      </a:lnTo>
                      <a:cubicBezTo>
                        <a:pt x="1691" y="21600"/>
                        <a:pt x="0" y="16767"/>
                        <a:pt x="0" y="10800"/>
                      </a:cubicBezTo>
                      <a:lnTo>
                        <a:pt x="0" y="10800"/>
                      </a:lnTo>
                      <a:cubicBezTo>
                        <a:pt x="-4" y="4833"/>
                        <a:pt x="1687" y="0"/>
                        <a:pt x="3774" y="0"/>
                      </a:cubicBezTo>
                      <a:close/>
                    </a:path>
                  </a:pathLst>
                </a:custGeom>
                <a:solidFill>
                  <a:schemeClr val="accent1"/>
                </a:solidFill>
                <a:ln>
                  <a:noFill/>
                </a:ln>
              </p:spPr>
              <p:txBody>
                <a:bodyPr spcFirstLastPara="1" wrap="square" lIns="38109" tIns="38109" rIns="38109" bIns="38109" anchor="ctr" anchorCtr="0">
                  <a:noAutofit/>
                </a:bodyPr>
                <a:lstStyle/>
                <a:p>
                  <a:pPr>
                    <a:buClr>
                      <a:schemeClr val="dk1"/>
                    </a:buClr>
                    <a:buSzPts val="3200"/>
                  </a:pPr>
                  <a:endParaRPr lang="id-ID" sz="2000" noProof="1">
                    <a:solidFill>
                      <a:schemeClr val="lt1"/>
                    </a:solidFill>
                    <a:latin typeface="Aptos" panose="020B0004020202020204" pitchFamily="34" charset="0"/>
                    <a:ea typeface="Open Sans"/>
                    <a:cs typeface="Open Sans"/>
                    <a:sym typeface="Open Sans"/>
                  </a:endParaRPr>
                </a:p>
              </p:txBody>
            </p:sp>
          </p:grpSp>
          <p:sp>
            <p:nvSpPr>
              <p:cNvPr id="109" name="Google Shape;607;p18">
                <a:extLst>
                  <a:ext uri="{FF2B5EF4-FFF2-40B4-BE49-F238E27FC236}">
                    <a16:creationId xmlns:a16="http://schemas.microsoft.com/office/drawing/2014/main" id="{6785F07B-CEBD-1D2F-9C1B-AD366453DFFC}"/>
                  </a:ext>
                </a:extLst>
              </p:cNvPr>
              <p:cNvSpPr txBox="1"/>
              <p:nvPr/>
            </p:nvSpPr>
            <p:spPr>
              <a:xfrm>
                <a:off x="2205754" y="1259765"/>
                <a:ext cx="3586121" cy="1142250"/>
              </a:xfrm>
              <a:prstGeom prst="rect">
                <a:avLst/>
              </a:prstGeom>
              <a:noFill/>
              <a:ln>
                <a:noFill/>
              </a:ln>
            </p:spPr>
            <p:txBody>
              <a:bodyPr spcFirstLastPara="1" wrap="square" lIns="0" tIns="12703" rIns="0" bIns="0" anchor="t" anchorCtr="0">
                <a:spAutoFit/>
              </a:bodyPr>
              <a:lstStyle/>
              <a:p>
                <a:pPr marR="5081" algn="ctr">
                  <a:buClr>
                    <a:srgbClr val="000000"/>
                  </a:buClr>
                  <a:buSzPts val="2800"/>
                </a:pPr>
                <a:r>
                  <a:rPr lang="id-ID" sz="1700" noProof="1">
                    <a:solidFill>
                      <a:schemeClr val="lt1"/>
                    </a:solidFill>
                    <a:latin typeface="Aptos" panose="020B0004020202020204" pitchFamily="34" charset="0"/>
                    <a:ea typeface="Open Sans"/>
                    <a:cs typeface="Open Sans"/>
                    <a:sym typeface="Open Sans"/>
                  </a:rPr>
                  <a:t>Penggunaan sumber daya dan biaya yang lebih efisien</a:t>
                </a:r>
              </a:p>
            </p:txBody>
          </p:sp>
        </p:grpSp>
        <p:sp>
          <p:nvSpPr>
            <p:cNvPr id="107" name="Google Shape;608;p18">
              <a:extLst>
                <a:ext uri="{FF2B5EF4-FFF2-40B4-BE49-F238E27FC236}">
                  <a16:creationId xmlns:a16="http://schemas.microsoft.com/office/drawing/2014/main" id="{36692BFD-543C-099F-F8ED-1476257D1F2A}"/>
                </a:ext>
              </a:extLst>
            </p:cNvPr>
            <p:cNvSpPr/>
            <p:nvPr/>
          </p:nvSpPr>
          <p:spPr>
            <a:xfrm>
              <a:off x="6580765" y="5431407"/>
              <a:ext cx="749652" cy="71697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algn="ctr">
                <a:buClr>
                  <a:schemeClr val="dk1"/>
                </a:buClr>
                <a:buSzPts val="2800"/>
              </a:pPr>
              <a:endParaRPr lang="id-ID" sz="1800" noProof="1">
                <a:solidFill>
                  <a:schemeClr val="dk1"/>
                </a:solidFill>
                <a:latin typeface="Aptos" panose="020B0004020202020204" pitchFamily="34" charset="0"/>
                <a:ea typeface="Open Sans"/>
                <a:cs typeface="Open Sans"/>
                <a:sym typeface="Open Sans"/>
              </a:endParaRPr>
            </a:p>
          </p:txBody>
        </p:sp>
      </p:grpSp>
      <p:grpSp>
        <p:nvGrpSpPr>
          <p:cNvPr id="12" name="Google Shape;609;p18">
            <a:extLst>
              <a:ext uri="{FF2B5EF4-FFF2-40B4-BE49-F238E27FC236}">
                <a16:creationId xmlns:a16="http://schemas.microsoft.com/office/drawing/2014/main" id="{CD2D7BC2-862D-0F46-03D8-8F876C87E67E}"/>
              </a:ext>
            </a:extLst>
          </p:cNvPr>
          <p:cNvGrpSpPr/>
          <p:nvPr/>
        </p:nvGrpSpPr>
        <p:grpSpPr>
          <a:xfrm>
            <a:off x="7172146" y="1539201"/>
            <a:ext cx="3838485" cy="1122719"/>
            <a:chOff x="10178733" y="3635622"/>
            <a:chExt cx="6201137" cy="1607741"/>
          </a:xfrm>
        </p:grpSpPr>
        <p:grpSp>
          <p:nvGrpSpPr>
            <p:cNvPr id="98" name="Google Shape;610;p18">
              <a:extLst>
                <a:ext uri="{FF2B5EF4-FFF2-40B4-BE49-F238E27FC236}">
                  <a16:creationId xmlns:a16="http://schemas.microsoft.com/office/drawing/2014/main" id="{818663D6-269C-61CE-EAA3-A7F0E9A8DCB6}"/>
                </a:ext>
              </a:extLst>
            </p:cNvPr>
            <p:cNvGrpSpPr/>
            <p:nvPr/>
          </p:nvGrpSpPr>
          <p:grpSpPr>
            <a:xfrm>
              <a:off x="10178733" y="3635622"/>
              <a:ext cx="5912966" cy="1607741"/>
              <a:chOff x="10178733" y="3635622"/>
              <a:chExt cx="5912966" cy="1607741"/>
            </a:xfrm>
          </p:grpSpPr>
          <p:grpSp>
            <p:nvGrpSpPr>
              <p:cNvPr id="100" name="Google Shape;611;p18">
                <a:extLst>
                  <a:ext uri="{FF2B5EF4-FFF2-40B4-BE49-F238E27FC236}">
                    <a16:creationId xmlns:a16="http://schemas.microsoft.com/office/drawing/2014/main" id="{0AB299D8-496A-317A-1D41-01583A0414EC}"/>
                  </a:ext>
                </a:extLst>
              </p:cNvPr>
              <p:cNvGrpSpPr/>
              <p:nvPr/>
            </p:nvGrpSpPr>
            <p:grpSpPr>
              <a:xfrm rot="10800000">
                <a:off x="10178733" y="3635622"/>
                <a:ext cx="5912966" cy="1607741"/>
                <a:chOff x="9358393" y="2017636"/>
                <a:chExt cx="2313701" cy="629100"/>
              </a:xfrm>
            </p:grpSpPr>
            <p:grpSp>
              <p:nvGrpSpPr>
                <p:cNvPr id="102" name="Google Shape;612;p18">
                  <a:extLst>
                    <a:ext uri="{FF2B5EF4-FFF2-40B4-BE49-F238E27FC236}">
                      <a16:creationId xmlns:a16="http://schemas.microsoft.com/office/drawing/2014/main" id="{BCD2BB00-B0A5-69C5-F974-699E5244CF67}"/>
                    </a:ext>
                  </a:extLst>
                </p:cNvPr>
                <p:cNvGrpSpPr/>
                <p:nvPr/>
              </p:nvGrpSpPr>
              <p:grpSpPr>
                <a:xfrm>
                  <a:off x="9358393" y="2017636"/>
                  <a:ext cx="2313701" cy="629100"/>
                  <a:chOff x="8022051" y="2879776"/>
                  <a:chExt cx="3236794" cy="1098448"/>
                </a:xfrm>
              </p:grpSpPr>
              <p:sp>
                <p:nvSpPr>
                  <p:cNvPr id="104" name="Google Shape;613;p18">
                    <a:extLst>
                      <a:ext uri="{FF2B5EF4-FFF2-40B4-BE49-F238E27FC236}">
                        <a16:creationId xmlns:a16="http://schemas.microsoft.com/office/drawing/2014/main" id="{FB5F3C3E-94C3-963B-9E40-586BCDDFBDA2}"/>
                      </a:ext>
                    </a:extLst>
                  </p:cNvPr>
                  <p:cNvSpPr/>
                  <p:nvPr/>
                </p:nvSpPr>
                <p:spPr>
                  <a:xfrm>
                    <a:off x="9611184" y="2879779"/>
                    <a:ext cx="1647661" cy="1098445"/>
                  </a:xfrm>
                  <a:custGeom>
                    <a:avLst/>
                    <a:gdLst/>
                    <a:ahLst/>
                    <a:cxnLst/>
                    <a:rect l="l" t="t" r="r" b="b"/>
                    <a:pathLst>
                      <a:path w="21600" h="21600" extrusionOk="0">
                        <a:moveTo>
                          <a:pt x="7200" y="10800"/>
                        </a:moveTo>
                        <a:cubicBezTo>
                          <a:pt x="7200" y="4833"/>
                          <a:pt x="10422" y="0"/>
                          <a:pt x="14400" y="0"/>
                        </a:cubicBezTo>
                        <a:cubicBezTo>
                          <a:pt x="18378" y="0"/>
                          <a:pt x="21600" y="4833"/>
                          <a:pt x="21600" y="10800"/>
                        </a:cubicBezTo>
                        <a:lnTo>
                          <a:pt x="21600" y="10800"/>
                        </a:lnTo>
                        <a:cubicBezTo>
                          <a:pt x="21600" y="16767"/>
                          <a:pt x="18378" y="21600"/>
                          <a:pt x="14400" y="21600"/>
                        </a:cubicBezTo>
                        <a:lnTo>
                          <a:pt x="0" y="21600"/>
                        </a:lnTo>
                        <a:cubicBezTo>
                          <a:pt x="3978" y="21600"/>
                          <a:pt x="7200" y="16767"/>
                          <a:pt x="7200" y="10800"/>
                        </a:cubicBezTo>
                        <a:close/>
                      </a:path>
                    </a:pathLst>
                  </a:custGeom>
                  <a:solidFill>
                    <a:srgbClr val="FEBD26"/>
                  </a:solidFill>
                  <a:ln>
                    <a:noFill/>
                  </a:ln>
                </p:spPr>
                <p:txBody>
                  <a:bodyPr spcFirstLastPara="1" wrap="square" lIns="38109" tIns="38109" rIns="38109" bIns="38109" anchor="ctr" anchorCtr="0">
                    <a:noAutofit/>
                  </a:bodyPr>
                  <a:lstStyle/>
                  <a:p>
                    <a:pPr>
                      <a:buClr>
                        <a:schemeClr val="dk1"/>
                      </a:buClr>
                      <a:buSzPts val="3200"/>
                    </a:pPr>
                    <a:endParaRPr lang="id-ID" sz="2000" noProof="1">
                      <a:solidFill>
                        <a:schemeClr val="lt1"/>
                      </a:solidFill>
                      <a:latin typeface="Aptos" panose="020B0004020202020204" pitchFamily="34" charset="0"/>
                      <a:ea typeface="Open Sans"/>
                      <a:cs typeface="Open Sans"/>
                      <a:sym typeface="Open Sans"/>
                    </a:endParaRPr>
                  </a:p>
                </p:txBody>
              </p:sp>
              <p:sp>
                <p:nvSpPr>
                  <p:cNvPr id="105" name="Google Shape;614;p18">
                    <a:extLst>
                      <a:ext uri="{FF2B5EF4-FFF2-40B4-BE49-F238E27FC236}">
                        <a16:creationId xmlns:a16="http://schemas.microsoft.com/office/drawing/2014/main" id="{A885EF14-9FFB-9163-F18E-6D38BE68900B}"/>
                      </a:ext>
                    </a:extLst>
                  </p:cNvPr>
                  <p:cNvSpPr/>
                  <p:nvPr/>
                </p:nvSpPr>
                <p:spPr>
                  <a:xfrm>
                    <a:off x="8022051" y="2879776"/>
                    <a:ext cx="2767332" cy="1098444"/>
                  </a:xfrm>
                  <a:custGeom>
                    <a:avLst/>
                    <a:gdLst/>
                    <a:ahLst/>
                    <a:cxnLst/>
                    <a:rect l="l" t="t" r="r" b="b"/>
                    <a:pathLst>
                      <a:path w="21596" h="21600" extrusionOk="0">
                        <a:moveTo>
                          <a:pt x="3774" y="0"/>
                        </a:moveTo>
                        <a:lnTo>
                          <a:pt x="21596" y="0"/>
                        </a:lnTo>
                        <a:cubicBezTo>
                          <a:pt x="19509" y="0"/>
                          <a:pt x="17818" y="4833"/>
                          <a:pt x="17818" y="10800"/>
                        </a:cubicBezTo>
                        <a:cubicBezTo>
                          <a:pt x="17818" y="16767"/>
                          <a:pt x="16128" y="21600"/>
                          <a:pt x="14041" y="21600"/>
                        </a:cubicBezTo>
                        <a:lnTo>
                          <a:pt x="3778" y="21600"/>
                        </a:lnTo>
                        <a:cubicBezTo>
                          <a:pt x="1691" y="21600"/>
                          <a:pt x="0" y="16767"/>
                          <a:pt x="0" y="10800"/>
                        </a:cubicBezTo>
                        <a:lnTo>
                          <a:pt x="0" y="10800"/>
                        </a:lnTo>
                        <a:cubicBezTo>
                          <a:pt x="-4" y="4833"/>
                          <a:pt x="1687" y="0"/>
                          <a:pt x="3774" y="0"/>
                        </a:cubicBezTo>
                        <a:close/>
                      </a:path>
                    </a:pathLst>
                  </a:custGeom>
                  <a:solidFill>
                    <a:srgbClr val="000000"/>
                  </a:solidFill>
                  <a:ln>
                    <a:noFill/>
                  </a:ln>
                </p:spPr>
                <p:txBody>
                  <a:bodyPr spcFirstLastPara="1" wrap="square" lIns="38109" tIns="38109" rIns="38109" bIns="38109" anchor="ctr" anchorCtr="0">
                    <a:noAutofit/>
                  </a:bodyPr>
                  <a:lstStyle/>
                  <a:p>
                    <a:pPr>
                      <a:buClr>
                        <a:schemeClr val="dk1"/>
                      </a:buClr>
                      <a:buSzPts val="3200"/>
                    </a:pPr>
                    <a:endParaRPr lang="id-ID" sz="2000" noProof="1">
                      <a:solidFill>
                        <a:schemeClr val="lt1"/>
                      </a:solidFill>
                      <a:latin typeface="Aptos" panose="020B0004020202020204" pitchFamily="34" charset="0"/>
                      <a:ea typeface="Open Sans"/>
                      <a:cs typeface="Open Sans"/>
                      <a:sym typeface="Open Sans"/>
                    </a:endParaRPr>
                  </a:p>
                </p:txBody>
              </p:sp>
            </p:grpSp>
            <p:sp>
              <p:nvSpPr>
                <p:cNvPr id="103" name="Google Shape;615;p18">
                  <a:extLst>
                    <a:ext uri="{FF2B5EF4-FFF2-40B4-BE49-F238E27FC236}">
                      <a16:creationId xmlns:a16="http://schemas.microsoft.com/office/drawing/2014/main" id="{D914C9CD-79D7-E808-706B-94DBC897898A}"/>
                    </a:ext>
                  </a:extLst>
                </p:cNvPr>
                <p:cNvSpPr/>
                <p:nvPr/>
              </p:nvSpPr>
              <p:spPr>
                <a:xfrm>
                  <a:off x="9358393" y="2017636"/>
                  <a:ext cx="1923197" cy="629098"/>
                </a:xfrm>
                <a:custGeom>
                  <a:avLst/>
                  <a:gdLst/>
                  <a:ahLst/>
                  <a:cxnLst/>
                  <a:rect l="l" t="t" r="r" b="b"/>
                  <a:pathLst>
                    <a:path w="21596" h="21600" extrusionOk="0">
                      <a:moveTo>
                        <a:pt x="3774" y="0"/>
                      </a:moveTo>
                      <a:lnTo>
                        <a:pt x="21596" y="0"/>
                      </a:lnTo>
                      <a:cubicBezTo>
                        <a:pt x="19509" y="0"/>
                        <a:pt x="17818" y="4833"/>
                        <a:pt x="17818" y="10800"/>
                      </a:cubicBezTo>
                      <a:cubicBezTo>
                        <a:pt x="17818" y="16767"/>
                        <a:pt x="16128" y="21600"/>
                        <a:pt x="14041" y="21600"/>
                      </a:cubicBezTo>
                      <a:lnTo>
                        <a:pt x="3778" y="21600"/>
                      </a:lnTo>
                      <a:cubicBezTo>
                        <a:pt x="1691" y="21600"/>
                        <a:pt x="0" y="16767"/>
                        <a:pt x="0" y="10800"/>
                      </a:cubicBezTo>
                      <a:lnTo>
                        <a:pt x="0" y="10800"/>
                      </a:lnTo>
                      <a:cubicBezTo>
                        <a:pt x="-4" y="4833"/>
                        <a:pt x="1687" y="0"/>
                        <a:pt x="3774" y="0"/>
                      </a:cubicBezTo>
                      <a:close/>
                    </a:path>
                  </a:pathLst>
                </a:custGeom>
                <a:solidFill>
                  <a:schemeClr val="accent1"/>
                </a:solidFill>
                <a:ln>
                  <a:noFill/>
                </a:ln>
              </p:spPr>
              <p:txBody>
                <a:bodyPr spcFirstLastPara="1" wrap="square" lIns="38109" tIns="38109" rIns="38109" bIns="38109" anchor="ctr" anchorCtr="0">
                  <a:noAutofit/>
                </a:bodyPr>
                <a:lstStyle/>
                <a:p>
                  <a:pPr>
                    <a:buClr>
                      <a:schemeClr val="dk1"/>
                    </a:buClr>
                    <a:buSzPts val="3200"/>
                  </a:pPr>
                  <a:endParaRPr lang="id-ID" sz="2000" noProof="1">
                    <a:solidFill>
                      <a:schemeClr val="lt1"/>
                    </a:solidFill>
                    <a:latin typeface="Aptos" panose="020B0004020202020204" pitchFamily="34" charset="0"/>
                    <a:ea typeface="Open Sans"/>
                    <a:cs typeface="Open Sans"/>
                    <a:sym typeface="Open Sans"/>
                  </a:endParaRPr>
                </a:p>
              </p:txBody>
            </p:sp>
          </p:grpSp>
          <p:sp>
            <p:nvSpPr>
              <p:cNvPr id="101" name="Google Shape;616;p18">
                <a:extLst>
                  <a:ext uri="{FF2B5EF4-FFF2-40B4-BE49-F238E27FC236}">
                    <a16:creationId xmlns:a16="http://schemas.microsoft.com/office/drawing/2014/main" id="{0FCCB284-78FA-377B-4C6D-C150679678E9}"/>
                  </a:ext>
                </a:extLst>
              </p:cNvPr>
              <p:cNvSpPr/>
              <p:nvPr/>
            </p:nvSpPr>
            <p:spPr>
              <a:xfrm>
                <a:off x="10772616" y="4013715"/>
                <a:ext cx="850167" cy="81501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algn="ctr">
                  <a:buClr>
                    <a:schemeClr val="dk1"/>
                  </a:buClr>
                  <a:buSzPts val="2800"/>
                </a:pPr>
                <a:endParaRPr lang="id-ID" sz="1800" noProof="1">
                  <a:solidFill>
                    <a:schemeClr val="dk1"/>
                  </a:solidFill>
                  <a:latin typeface="Aptos" panose="020B0004020202020204" pitchFamily="34" charset="0"/>
                  <a:ea typeface="Open Sans"/>
                  <a:cs typeface="Open Sans"/>
                  <a:sym typeface="Open Sans"/>
                </a:endParaRPr>
              </a:p>
            </p:txBody>
          </p:sp>
        </p:grpSp>
        <p:sp>
          <p:nvSpPr>
            <p:cNvPr id="99" name="Google Shape;617;p18">
              <a:extLst>
                <a:ext uri="{FF2B5EF4-FFF2-40B4-BE49-F238E27FC236}">
                  <a16:creationId xmlns:a16="http://schemas.microsoft.com/office/drawing/2014/main" id="{3F0598E8-0426-2FB0-D64B-5F81DBBE2280}"/>
                </a:ext>
              </a:extLst>
            </p:cNvPr>
            <p:cNvSpPr/>
            <p:nvPr/>
          </p:nvSpPr>
          <p:spPr>
            <a:xfrm>
              <a:off x="11786185" y="3795852"/>
              <a:ext cx="4593685" cy="1256077"/>
            </a:xfrm>
            <a:prstGeom prst="rect">
              <a:avLst/>
            </a:prstGeom>
            <a:noFill/>
            <a:ln>
              <a:noFill/>
            </a:ln>
          </p:spPr>
          <p:txBody>
            <a:bodyPr spcFirstLastPara="1" wrap="square" lIns="91446" tIns="45711" rIns="91446" bIns="45711" anchor="t" anchorCtr="0">
              <a:spAutoFit/>
            </a:bodyPr>
            <a:lstStyle/>
            <a:p>
              <a:pPr marL="12703" marR="206416" algn="ctr">
                <a:buClr>
                  <a:srgbClr val="000000"/>
                </a:buClr>
                <a:buSzPts val="2800"/>
              </a:pPr>
              <a:r>
                <a:rPr lang="id-ID" sz="1700" noProof="1">
                  <a:solidFill>
                    <a:schemeClr val="lt1"/>
                  </a:solidFill>
                  <a:latin typeface="Aptos" panose="020B0004020202020204" pitchFamily="34" charset="0"/>
                  <a:ea typeface="Open Sans"/>
                  <a:cs typeface="Open Sans"/>
                  <a:sym typeface="Open Sans"/>
                </a:rPr>
                <a:t>Sebagai </a:t>
              </a:r>
              <a:r>
                <a:rPr lang="id-ID" sz="1700" i="1" noProof="1">
                  <a:solidFill>
                    <a:schemeClr val="lt1"/>
                  </a:solidFill>
                  <a:latin typeface="Aptos" panose="020B0004020202020204" pitchFamily="34" charset="0"/>
                  <a:ea typeface="Open Sans"/>
                  <a:cs typeface="Open Sans"/>
                  <a:sym typeface="Open Sans"/>
                </a:rPr>
                <a:t>framework </a:t>
              </a:r>
              <a:r>
                <a:rPr lang="id-ID" sz="1700" noProof="1">
                  <a:solidFill>
                    <a:schemeClr val="lt1"/>
                  </a:solidFill>
                  <a:latin typeface="Aptos" panose="020B0004020202020204" pitchFamily="34" charset="0"/>
                  <a:ea typeface="Open Sans"/>
                  <a:cs typeface="Open Sans"/>
                  <a:sym typeface="Open Sans"/>
                </a:rPr>
                <a:t>penyelenggaraan  kegiatan statistik</a:t>
              </a:r>
            </a:p>
          </p:txBody>
        </p:sp>
      </p:grpSp>
      <p:grpSp>
        <p:nvGrpSpPr>
          <p:cNvPr id="13" name="Google Shape;618;p18">
            <a:extLst>
              <a:ext uri="{FF2B5EF4-FFF2-40B4-BE49-F238E27FC236}">
                <a16:creationId xmlns:a16="http://schemas.microsoft.com/office/drawing/2014/main" id="{1B982D49-58E6-0E9D-BC20-8296861CFBE9}"/>
              </a:ext>
            </a:extLst>
          </p:cNvPr>
          <p:cNvGrpSpPr/>
          <p:nvPr/>
        </p:nvGrpSpPr>
        <p:grpSpPr>
          <a:xfrm>
            <a:off x="7172145" y="3475801"/>
            <a:ext cx="3660108" cy="1122719"/>
            <a:chOff x="8725782" y="5412205"/>
            <a:chExt cx="5912966" cy="1607741"/>
          </a:xfrm>
        </p:grpSpPr>
        <p:grpSp>
          <p:nvGrpSpPr>
            <p:cNvPr id="37" name="Google Shape;619;p18">
              <a:extLst>
                <a:ext uri="{FF2B5EF4-FFF2-40B4-BE49-F238E27FC236}">
                  <a16:creationId xmlns:a16="http://schemas.microsoft.com/office/drawing/2014/main" id="{6FCBCC0A-54C9-FA4C-8134-A0E7E560E4C7}"/>
                </a:ext>
              </a:extLst>
            </p:cNvPr>
            <p:cNvGrpSpPr/>
            <p:nvPr/>
          </p:nvGrpSpPr>
          <p:grpSpPr>
            <a:xfrm>
              <a:off x="8725782" y="5412205"/>
              <a:ext cx="5912966" cy="1607741"/>
              <a:chOff x="7175296" y="1366188"/>
              <a:chExt cx="5912966" cy="1607741"/>
            </a:xfrm>
          </p:grpSpPr>
          <p:grpSp>
            <p:nvGrpSpPr>
              <p:cNvPr id="39" name="Google Shape;620;p18">
                <a:extLst>
                  <a:ext uri="{FF2B5EF4-FFF2-40B4-BE49-F238E27FC236}">
                    <a16:creationId xmlns:a16="http://schemas.microsoft.com/office/drawing/2014/main" id="{CB78BB16-5886-54E0-0CA3-46F21886604B}"/>
                  </a:ext>
                </a:extLst>
              </p:cNvPr>
              <p:cNvGrpSpPr/>
              <p:nvPr/>
            </p:nvGrpSpPr>
            <p:grpSpPr>
              <a:xfrm rot="10800000">
                <a:off x="7175296" y="1366188"/>
                <a:ext cx="5912966" cy="1607741"/>
                <a:chOff x="9358393" y="2017636"/>
                <a:chExt cx="2313701" cy="629100"/>
              </a:xfrm>
            </p:grpSpPr>
            <p:grpSp>
              <p:nvGrpSpPr>
                <p:cNvPr id="93" name="Google Shape;621;p18">
                  <a:extLst>
                    <a:ext uri="{FF2B5EF4-FFF2-40B4-BE49-F238E27FC236}">
                      <a16:creationId xmlns:a16="http://schemas.microsoft.com/office/drawing/2014/main" id="{9A354682-4D60-9550-D7A3-31ED42A572C9}"/>
                    </a:ext>
                  </a:extLst>
                </p:cNvPr>
                <p:cNvGrpSpPr/>
                <p:nvPr/>
              </p:nvGrpSpPr>
              <p:grpSpPr>
                <a:xfrm>
                  <a:off x="9358393" y="2017636"/>
                  <a:ext cx="2313701" cy="629100"/>
                  <a:chOff x="8022051" y="2879776"/>
                  <a:chExt cx="3236794" cy="1098448"/>
                </a:xfrm>
              </p:grpSpPr>
              <p:sp>
                <p:nvSpPr>
                  <p:cNvPr id="96" name="Google Shape;622;p18">
                    <a:extLst>
                      <a:ext uri="{FF2B5EF4-FFF2-40B4-BE49-F238E27FC236}">
                        <a16:creationId xmlns:a16="http://schemas.microsoft.com/office/drawing/2014/main" id="{994B34A1-EADE-7470-D889-DA5869A92B18}"/>
                      </a:ext>
                    </a:extLst>
                  </p:cNvPr>
                  <p:cNvSpPr/>
                  <p:nvPr/>
                </p:nvSpPr>
                <p:spPr>
                  <a:xfrm>
                    <a:off x="9611184" y="2879779"/>
                    <a:ext cx="1647661" cy="1098445"/>
                  </a:xfrm>
                  <a:custGeom>
                    <a:avLst/>
                    <a:gdLst/>
                    <a:ahLst/>
                    <a:cxnLst/>
                    <a:rect l="l" t="t" r="r" b="b"/>
                    <a:pathLst>
                      <a:path w="21600" h="21600" extrusionOk="0">
                        <a:moveTo>
                          <a:pt x="7200" y="10800"/>
                        </a:moveTo>
                        <a:cubicBezTo>
                          <a:pt x="7200" y="4833"/>
                          <a:pt x="10422" y="0"/>
                          <a:pt x="14400" y="0"/>
                        </a:cubicBezTo>
                        <a:cubicBezTo>
                          <a:pt x="18378" y="0"/>
                          <a:pt x="21600" y="4833"/>
                          <a:pt x="21600" y="10800"/>
                        </a:cubicBezTo>
                        <a:lnTo>
                          <a:pt x="21600" y="10800"/>
                        </a:lnTo>
                        <a:cubicBezTo>
                          <a:pt x="21600" y="16767"/>
                          <a:pt x="18378" y="21600"/>
                          <a:pt x="14400" y="21600"/>
                        </a:cubicBezTo>
                        <a:lnTo>
                          <a:pt x="0" y="21600"/>
                        </a:lnTo>
                        <a:cubicBezTo>
                          <a:pt x="3978" y="21600"/>
                          <a:pt x="7200" y="16767"/>
                          <a:pt x="7200" y="10800"/>
                        </a:cubicBezTo>
                        <a:close/>
                      </a:path>
                    </a:pathLst>
                  </a:custGeom>
                  <a:solidFill>
                    <a:srgbClr val="FEBD26"/>
                  </a:solidFill>
                  <a:ln>
                    <a:noFill/>
                  </a:ln>
                </p:spPr>
                <p:txBody>
                  <a:bodyPr spcFirstLastPara="1" wrap="square" lIns="38109" tIns="38109" rIns="38109" bIns="38109" anchor="ctr" anchorCtr="0">
                    <a:noAutofit/>
                  </a:bodyPr>
                  <a:lstStyle/>
                  <a:p>
                    <a:pPr>
                      <a:buClr>
                        <a:schemeClr val="dk1"/>
                      </a:buClr>
                      <a:buSzPts val="3200"/>
                    </a:pPr>
                    <a:endParaRPr lang="id-ID" sz="2000" noProof="1">
                      <a:solidFill>
                        <a:schemeClr val="lt1"/>
                      </a:solidFill>
                      <a:latin typeface="Aptos" panose="020B0004020202020204" pitchFamily="34" charset="0"/>
                      <a:ea typeface="Open Sans"/>
                      <a:cs typeface="Open Sans"/>
                      <a:sym typeface="Open Sans"/>
                    </a:endParaRPr>
                  </a:p>
                </p:txBody>
              </p:sp>
              <p:sp>
                <p:nvSpPr>
                  <p:cNvPr id="97" name="Google Shape;623;p18">
                    <a:extLst>
                      <a:ext uri="{FF2B5EF4-FFF2-40B4-BE49-F238E27FC236}">
                        <a16:creationId xmlns:a16="http://schemas.microsoft.com/office/drawing/2014/main" id="{DE9EF344-5338-E329-5FC5-92267BBE0F67}"/>
                      </a:ext>
                    </a:extLst>
                  </p:cNvPr>
                  <p:cNvSpPr/>
                  <p:nvPr/>
                </p:nvSpPr>
                <p:spPr>
                  <a:xfrm>
                    <a:off x="8022051" y="2879776"/>
                    <a:ext cx="2767332" cy="1098444"/>
                  </a:xfrm>
                  <a:custGeom>
                    <a:avLst/>
                    <a:gdLst/>
                    <a:ahLst/>
                    <a:cxnLst/>
                    <a:rect l="l" t="t" r="r" b="b"/>
                    <a:pathLst>
                      <a:path w="21596" h="21600" extrusionOk="0">
                        <a:moveTo>
                          <a:pt x="3774" y="0"/>
                        </a:moveTo>
                        <a:lnTo>
                          <a:pt x="21596" y="0"/>
                        </a:lnTo>
                        <a:cubicBezTo>
                          <a:pt x="19509" y="0"/>
                          <a:pt x="17818" y="4833"/>
                          <a:pt x="17818" y="10800"/>
                        </a:cubicBezTo>
                        <a:cubicBezTo>
                          <a:pt x="17818" y="16767"/>
                          <a:pt x="16128" y="21600"/>
                          <a:pt x="14041" y="21600"/>
                        </a:cubicBezTo>
                        <a:lnTo>
                          <a:pt x="3778" y="21600"/>
                        </a:lnTo>
                        <a:cubicBezTo>
                          <a:pt x="1691" y="21600"/>
                          <a:pt x="0" y="16767"/>
                          <a:pt x="0" y="10800"/>
                        </a:cubicBezTo>
                        <a:lnTo>
                          <a:pt x="0" y="10800"/>
                        </a:lnTo>
                        <a:cubicBezTo>
                          <a:pt x="-4" y="4833"/>
                          <a:pt x="1687" y="0"/>
                          <a:pt x="3774" y="0"/>
                        </a:cubicBezTo>
                        <a:close/>
                      </a:path>
                    </a:pathLst>
                  </a:custGeom>
                  <a:solidFill>
                    <a:srgbClr val="000000"/>
                  </a:solidFill>
                  <a:ln>
                    <a:noFill/>
                  </a:ln>
                </p:spPr>
                <p:txBody>
                  <a:bodyPr spcFirstLastPara="1" wrap="square" lIns="38109" tIns="38109" rIns="38109" bIns="38109" anchor="ctr" anchorCtr="0">
                    <a:noAutofit/>
                  </a:bodyPr>
                  <a:lstStyle/>
                  <a:p>
                    <a:pPr>
                      <a:buClr>
                        <a:schemeClr val="dk1"/>
                      </a:buClr>
                      <a:buSzPts val="3200"/>
                    </a:pPr>
                    <a:endParaRPr lang="id-ID" sz="2000" noProof="1">
                      <a:solidFill>
                        <a:schemeClr val="lt1"/>
                      </a:solidFill>
                      <a:latin typeface="Aptos" panose="020B0004020202020204" pitchFamily="34" charset="0"/>
                      <a:ea typeface="Open Sans"/>
                      <a:cs typeface="Open Sans"/>
                      <a:sym typeface="Open Sans"/>
                    </a:endParaRPr>
                  </a:p>
                </p:txBody>
              </p:sp>
            </p:grpSp>
            <p:sp>
              <p:nvSpPr>
                <p:cNvPr id="95" name="Google Shape;624;p18">
                  <a:extLst>
                    <a:ext uri="{FF2B5EF4-FFF2-40B4-BE49-F238E27FC236}">
                      <a16:creationId xmlns:a16="http://schemas.microsoft.com/office/drawing/2014/main" id="{552DF7E7-C35D-3072-06F5-6E32BCC0ACF4}"/>
                    </a:ext>
                  </a:extLst>
                </p:cNvPr>
                <p:cNvSpPr/>
                <p:nvPr/>
              </p:nvSpPr>
              <p:spPr>
                <a:xfrm>
                  <a:off x="9358393" y="2017636"/>
                  <a:ext cx="1923197" cy="629098"/>
                </a:xfrm>
                <a:custGeom>
                  <a:avLst/>
                  <a:gdLst/>
                  <a:ahLst/>
                  <a:cxnLst/>
                  <a:rect l="l" t="t" r="r" b="b"/>
                  <a:pathLst>
                    <a:path w="21596" h="21600" extrusionOk="0">
                      <a:moveTo>
                        <a:pt x="3774" y="0"/>
                      </a:moveTo>
                      <a:lnTo>
                        <a:pt x="21596" y="0"/>
                      </a:lnTo>
                      <a:cubicBezTo>
                        <a:pt x="19509" y="0"/>
                        <a:pt x="17818" y="4833"/>
                        <a:pt x="17818" y="10800"/>
                      </a:cubicBezTo>
                      <a:cubicBezTo>
                        <a:pt x="17818" y="16767"/>
                        <a:pt x="16128" y="21600"/>
                        <a:pt x="14041" y="21600"/>
                      </a:cubicBezTo>
                      <a:lnTo>
                        <a:pt x="3778" y="21600"/>
                      </a:lnTo>
                      <a:cubicBezTo>
                        <a:pt x="1691" y="21600"/>
                        <a:pt x="0" y="16767"/>
                        <a:pt x="0" y="10800"/>
                      </a:cubicBezTo>
                      <a:lnTo>
                        <a:pt x="0" y="10800"/>
                      </a:lnTo>
                      <a:cubicBezTo>
                        <a:pt x="-4" y="4833"/>
                        <a:pt x="1687" y="0"/>
                        <a:pt x="3774" y="0"/>
                      </a:cubicBezTo>
                      <a:close/>
                    </a:path>
                  </a:pathLst>
                </a:custGeom>
                <a:solidFill>
                  <a:schemeClr val="accent1"/>
                </a:solidFill>
                <a:ln>
                  <a:noFill/>
                </a:ln>
              </p:spPr>
              <p:txBody>
                <a:bodyPr spcFirstLastPara="1" wrap="square" lIns="38109" tIns="38109" rIns="38109" bIns="38109" anchor="ctr" anchorCtr="0">
                  <a:noAutofit/>
                </a:bodyPr>
                <a:lstStyle/>
                <a:p>
                  <a:pPr>
                    <a:buClr>
                      <a:schemeClr val="dk1"/>
                    </a:buClr>
                    <a:buSzPts val="3200"/>
                  </a:pPr>
                  <a:endParaRPr lang="id-ID" sz="2000" noProof="1">
                    <a:solidFill>
                      <a:schemeClr val="lt1"/>
                    </a:solidFill>
                    <a:latin typeface="Aptos" panose="020B0004020202020204" pitchFamily="34" charset="0"/>
                    <a:ea typeface="Open Sans"/>
                    <a:cs typeface="Open Sans"/>
                    <a:sym typeface="Open Sans"/>
                  </a:endParaRPr>
                </a:p>
              </p:txBody>
            </p:sp>
          </p:grpSp>
          <p:sp>
            <p:nvSpPr>
              <p:cNvPr id="47" name="Google Shape;625;p18">
                <a:extLst>
                  <a:ext uri="{FF2B5EF4-FFF2-40B4-BE49-F238E27FC236}">
                    <a16:creationId xmlns:a16="http://schemas.microsoft.com/office/drawing/2014/main" id="{FC44A0F9-9CFF-D3DF-AB0A-392E9151E8D8}"/>
                  </a:ext>
                </a:extLst>
              </p:cNvPr>
              <p:cNvSpPr txBox="1"/>
              <p:nvPr/>
            </p:nvSpPr>
            <p:spPr>
              <a:xfrm>
                <a:off x="9352551" y="1537615"/>
                <a:ext cx="3454082" cy="1252434"/>
              </a:xfrm>
              <a:prstGeom prst="rect">
                <a:avLst/>
              </a:prstGeom>
              <a:noFill/>
              <a:ln>
                <a:noFill/>
              </a:ln>
            </p:spPr>
            <p:txBody>
              <a:bodyPr spcFirstLastPara="1" wrap="square" lIns="0" tIns="12703" rIns="0" bIns="0" anchor="t" anchorCtr="0">
                <a:spAutoFit/>
              </a:bodyPr>
              <a:lstStyle/>
              <a:p>
                <a:pPr marL="12703" marR="206416" algn="ctr">
                  <a:buClr>
                    <a:srgbClr val="000000"/>
                  </a:buClr>
                  <a:buSzPts val="2800"/>
                </a:pPr>
                <a:r>
                  <a:rPr lang="id-ID" sz="1400" noProof="1">
                    <a:solidFill>
                      <a:schemeClr val="lt1"/>
                    </a:solidFill>
                    <a:latin typeface="Aptos" panose="020B0004020202020204" pitchFamily="34" charset="0"/>
                    <a:ea typeface="Open Sans"/>
                    <a:cs typeface="Open Sans"/>
                    <a:sym typeface="Open Sans"/>
                  </a:rPr>
                  <a:t>Sebagai </a:t>
                </a:r>
                <a:r>
                  <a:rPr lang="id-ID" sz="1400" i="1" noProof="1">
                    <a:solidFill>
                      <a:schemeClr val="lt1"/>
                    </a:solidFill>
                    <a:latin typeface="Aptos" panose="020B0004020202020204" pitchFamily="34" charset="0"/>
                    <a:ea typeface="Open Sans"/>
                    <a:cs typeface="Open Sans"/>
                    <a:sym typeface="Open Sans"/>
                  </a:rPr>
                  <a:t>framework </a:t>
                </a:r>
                <a:r>
                  <a:rPr lang="id-ID" sz="1400" noProof="1">
                    <a:solidFill>
                      <a:schemeClr val="lt1"/>
                    </a:solidFill>
                    <a:latin typeface="Aptos" panose="020B0004020202020204" pitchFamily="34" charset="0"/>
                    <a:ea typeface="Open Sans"/>
                    <a:cs typeface="Open Sans"/>
                    <a:sym typeface="Open Sans"/>
                  </a:rPr>
                  <a:t>yang dapat digunakan dalam </a:t>
                </a:r>
                <a:r>
                  <a:rPr lang="id-ID" sz="1400" i="1" noProof="1">
                    <a:solidFill>
                      <a:schemeClr val="lt1"/>
                    </a:solidFill>
                    <a:latin typeface="Aptos" panose="020B0004020202020204" pitchFamily="34" charset="0"/>
                    <a:ea typeface="Open Sans"/>
                    <a:cs typeface="Open Sans"/>
                    <a:sym typeface="Open Sans"/>
                  </a:rPr>
                  <a:t>quality assesment</a:t>
                </a:r>
                <a:r>
                  <a:rPr lang="id-ID" sz="1400" noProof="1">
                    <a:solidFill>
                      <a:schemeClr val="lt1"/>
                    </a:solidFill>
                    <a:latin typeface="Aptos" panose="020B0004020202020204" pitchFamily="34" charset="0"/>
                    <a:ea typeface="Open Sans"/>
                    <a:cs typeface="Open Sans"/>
                    <a:sym typeface="Open Sans"/>
                  </a:rPr>
                  <a:t> dan perbaikan</a:t>
                </a:r>
              </a:p>
            </p:txBody>
          </p:sp>
        </p:grpSp>
        <p:sp>
          <p:nvSpPr>
            <p:cNvPr id="38" name="Google Shape;626;p18">
              <a:extLst>
                <a:ext uri="{FF2B5EF4-FFF2-40B4-BE49-F238E27FC236}">
                  <a16:creationId xmlns:a16="http://schemas.microsoft.com/office/drawing/2014/main" id="{B0E26A3B-BB4D-5994-9619-E648B2DCAF31}"/>
                </a:ext>
              </a:extLst>
            </p:cNvPr>
            <p:cNvSpPr/>
            <p:nvPr/>
          </p:nvSpPr>
          <p:spPr>
            <a:xfrm>
              <a:off x="9095526" y="5707381"/>
              <a:ext cx="1019183" cy="973939"/>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algn="ctr">
                <a:buClr>
                  <a:schemeClr val="dk1"/>
                </a:buClr>
                <a:buSzPts val="2800"/>
              </a:pPr>
              <a:endParaRPr lang="id-ID" sz="1800" noProof="1">
                <a:solidFill>
                  <a:schemeClr val="dk1"/>
                </a:solidFill>
                <a:latin typeface="Aptos" panose="020B0004020202020204" pitchFamily="34" charset="0"/>
                <a:ea typeface="Open Sans"/>
                <a:cs typeface="Open Sans"/>
                <a:sym typeface="Open Sans"/>
              </a:endParaRPr>
            </a:p>
          </p:txBody>
        </p:sp>
      </p:grpSp>
      <p:grpSp>
        <p:nvGrpSpPr>
          <p:cNvPr id="14" name="Google Shape;627;p18">
            <a:extLst>
              <a:ext uri="{FF2B5EF4-FFF2-40B4-BE49-F238E27FC236}">
                <a16:creationId xmlns:a16="http://schemas.microsoft.com/office/drawing/2014/main" id="{7F0F197D-5A42-BAA8-6100-3E70C291DB23}"/>
              </a:ext>
            </a:extLst>
          </p:cNvPr>
          <p:cNvGrpSpPr/>
          <p:nvPr/>
        </p:nvGrpSpPr>
        <p:grpSpPr>
          <a:xfrm>
            <a:off x="4267533" y="4909637"/>
            <a:ext cx="3660108" cy="1122719"/>
            <a:chOff x="7175296" y="1366188"/>
            <a:chExt cx="5912966" cy="1607741"/>
          </a:xfrm>
        </p:grpSpPr>
        <p:grpSp>
          <p:nvGrpSpPr>
            <p:cNvPr id="29" name="Google Shape;628;p18">
              <a:extLst>
                <a:ext uri="{FF2B5EF4-FFF2-40B4-BE49-F238E27FC236}">
                  <a16:creationId xmlns:a16="http://schemas.microsoft.com/office/drawing/2014/main" id="{F794701D-0E14-8B2F-AC99-818469164D2B}"/>
                </a:ext>
              </a:extLst>
            </p:cNvPr>
            <p:cNvGrpSpPr/>
            <p:nvPr/>
          </p:nvGrpSpPr>
          <p:grpSpPr>
            <a:xfrm>
              <a:off x="7175296" y="1366188"/>
              <a:ext cx="5912966" cy="1607741"/>
              <a:chOff x="7175296" y="1366188"/>
              <a:chExt cx="5912966" cy="1607741"/>
            </a:xfrm>
          </p:grpSpPr>
          <p:grpSp>
            <p:nvGrpSpPr>
              <p:cNvPr id="31" name="Google Shape;629;p18">
                <a:extLst>
                  <a:ext uri="{FF2B5EF4-FFF2-40B4-BE49-F238E27FC236}">
                    <a16:creationId xmlns:a16="http://schemas.microsoft.com/office/drawing/2014/main" id="{19204335-9BAA-0105-2815-1D28B741D7E2}"/>
                  </a:ext>
                </a:extLst>
              </p:cNvPr>
              <p:cNvGrpSpPr/>
              <p:nvPr/>
            </p:nvGrpSpPr>
            <p:grpSpPr>
              <a:xfrm rot="10800000">
                <a:off x="7175296" y="1366188"/>
                <a:ext cx="5912966" cy="1607741"/>
                <a:chOff x="9358393" y="2017636"/>
                <a:chExt cx="2313701" cy="629100"/>
              </a:xfrm>
            </p:grpSpPr>
            <p:grpSp>
              <p:nvGrpSpPr>
                <p:cNvPr id="33" name="Google Shape;630;p18">
                  <a:extLst>
                    <a:ext uri="{FF2B5EF4-FFF2-40B4-BE49-F238E27FC236}">
                      <a16:creationId xmlns:a16="http://schemas.microsoft.com/office/drawing/2014/main" id="{6477F987-E13A-AD64-10EE-C83201210F84}"/>
                    </a:ext>
                  </a:extLst>
                </p:cNvPr>
                <p:cNvGrpSpPr/>
                <p:nvPr/>
              </p:nvGrpSpPr>
              <p:grpSpPr>
                <a:xfrm>
                  <a:off x="9358393" y="2017636"/>
                  <a:ext cx="2313701" cy="629100"/>
                  <a:chOff x="8022051" y="2879776"/>
                  <a:chExt cx="3236794" cy="1098448"/>
                </a:xfrm>
              </p:grpSpPr>
              <p:sp>
                <p:nvSpPr>
                  <p:cNvPr id="35" name="Google Shape;631;p18">
                    <a:extLst>
                      <a:ext uri="{FF2B5EF4-FFF2-40B4-BE49-F238E27FC236}">
                        <a16:creationId xmlns:a16="http://schemas.microsoft.com/office/drawing/2014/main" id="{69D76EE6-C6A6-B85F-4FEE-FBE769FD8F0F}"/>
                      </a:ext>
                    </a:extLst>
                  </p:cNvPr>
                  <p:cNvSpPr/>
                  <p:nvPr/>
                </p:nvSpPr>
                <p:spPr>
                  <a:xfrm>
                    <a:off x="9611184" y="2879779"/>
                    <a:ext cx="1647661" cy="1098445"/>
                  </a:xfrm>
                  <a:custGeom>
                    <a:avLst/>
                    <a:gdLst/>
                    <a:ahLst/>
                    <a:cxnLst/>
                    <a:rect l="l" t="t" r="r" b="b"/>
                    <a:pathLst>
                      <a:path w="21600" h="21600" extrusionOk="0">
                        <a:moveTo>
                          <a:pt x="7200" y="10800"/>
                        </a:moveTo>
                        <a:cubicBezTo>
                          <a:pt x="7200" y="4833"/>
                          <a:pt x="10422" y="0"/>
                          <a:pt x="14400" y="0"/>
                        </a:cubicBezTo>
                        <a:cubicBezTo>
                          <a:pt x="18378" y="0"/>
                          <a:pt x="21600" y="4833"/>
                          <a:pt x="21600" y="10800"/>
                        </a:cubicBezTo>
                        <a:lnTo>
                          <a:pt x="21600" y="10800"/>
                        </a:lnTo>
                        <a:cubicBezTo>
                          <a:pt x="21600" y="16767"/>
                          <a:pt x="18378" y="21600"/>
                          <a:pt x="14400" y="21600"/>
                        </a:cubicBezTo>
                        <a:lnTo>
                          <a:pt x="0" y="21600"/>
                        </a:lnTo>
                        <a:cubicBezTo>
                          <a:pt x="3978" y="21600"/>
                          <a:pt x="7200" y="16767"/>
                          <a:pt x="7200" y="10800"/>
                        </a:cubicBezTo>
                        <a:close/>
                      </a:path>
                    </a:pathLst>
                  </a:custGeom>
                  <a:solidFill>
                    <a:srgbClr val="FEBD26"/>
                  </a:solidFill>
                  <a:ln>
                    <a:noFill/>
                  </a:ln>
                </p:spPr>
                <p:txBody>
                  <a:bodyPr spcFirstLastPara="1" wrap="square" lIns="38109" tIns="38109" rIns="38109" bIns="38109" anchor="ctr" anchorCtr="0">
                    <a:noAutofit/>
                  </a:bodyPr>
                  <a:lstStyle/>
                  <a:p>
                    <a:pPr>
                      <a:buClr>
                        <a:schemeClr val="dk1"/>
                      </a:buClr>
                      <a:buSzPts val="3200"/>
                    </a:pPr>
                    <a:endParaRPr lang="id-ID" sz="2000" noProof="1">
                      <a:solidFill>
                        <a:schemeClr val="lt1"/>
                      </a:solidFill>
                      <a:latin typeface="Aptos" panose="020B0004020202020204" pitchFamily="34" charset="0"/>
                      <a:ea typeface="Open Sans"/>
                      <a:cs typeface="Open Sans"/>
                      <a:sym typeface="Open Sans"/>
                    </a:endParaRPr>
                  </a:p>
                </p:txBody>
              </p:sp>
              <p:sp>
                <p:nvSpPr>
                  <p:cNvPr id="36" name="Google Shape;632;p18">
                    <a:extLst>
                      <a:ext uri="{FF2B5EF4-FFF2-40B4-BE49-F238E27FC236}">
                        <a16:creationId xmlns:a16="http://schemas.microsoft.com/office/drawing/2014/main" id="{2AFA0CE4-B8EC-4755-271E-B7EE6767E4BD}"/>
                      </a:ext>
                    </a:extLst>
                  </p:cNvPr>
                  <p:cNvSpPr/>
                  <p:nvPr/>
                </p:nvSpPr>
                <p:spPr>
                  <a:xfrm>
                    <a:off x="8022051" y="2879776"/>
                    <a:ext cx="2767332" cy="1098444"/>
                  </a:xfrm>
                  <a:custGeom>
                    <a:avLst/>
                    <a:gdLst/>
                    <a:ahLst/>
                    <a:cxnLst/>
                    <a:rect l="l" t="t" r="r" b="b"/>
                    <a:pathLst>
                      <a:path w="21596" h="21600" extrusionOk="0">
                        <a:moveTo>
                          <a:pt x="3774" y="0"/>
                        </a:moveTo>
                        <a:lnTo>
                          <a:pt x="21596" y="0"/>
                        </a:lnTo>
                        <a:cubicBezTo>
                          <a:pt x="19509" y="0"/>
                          <a:pt x="17818" y="4833"/>
                          <a:pt x="17818" y="10800"/>
                        </a:cubicBezTo>
                        <a:cubicBezTo>
                          <a:pt x="17818" y="16767"/>
                          <a:pt x="16128" y="21600"/>
                          <a:pt x="14041" y="21600"/>
                        </a:cubicBezTo>
                        <a:lnTo>
                          <a:pt x="3778" y="21600"/>
                        </a:lnTo>
                        <a:cubicBezTo>
                          <a:pt x="1691" y="21600"/>
                          <a:pt x="0" y="16767"/>
                          <a:pt x="0" y="10800"/>
                        </a:cubicBezTo>
                        <a:lnTo>
                          <a:pt x="0" y="10800"/>
                        </a:lnTo>
                        <a:cubicBezTo>
                          <a:pt x="-4" y="4833"/>
                          <a:pt x="1687" y="0"/>
                          <a:pt x="3774" y="0"/>
                        </a:cubicBezTo>
                        <a:close/>
                      </a:path>
                    </a:pathLst>
                  </a:custGeom>
                  <a:solidFill>
                    <a:srgbClr val="000000"/>
                  </a:solidFill>
                  <a:ln>
                    <a:noFill/>
                  </a:ln>
                </p:spPr>
                <p:txBody>
                  <a:bodyPr spcFirstLastPara="1" wrap="square" lIns="38109" tIns="38109" rIns="38109" bIns="38109" anchor="ctr" anchorCtr="0">
                    <a:noAutofit/>
                  </a:bodyPr>
                  <a:lstStyle/>
                  <a:p>
                    <a:pPr>
                      <a:buClr>
                        <a:schemeClr val="dk1"/>
                      </a:buClr>
                      <a:buSzPts val="3200"/>
                    </a:pPr>
                    <a:endParaRPr lang="id-ID" sz="2000" noProof="1">
                      <a:solidFill>
                        <a:schemeClr val="lt1"/>
                      </a:solidFill>
                      <a:latin typeface="Aptos" panose="020B0004020202020204" pitchFamily="34" charset="0"/>
                      <a:ea typeface="Open Sans"/>
                      <a:cs typeface="Open Sans"/>
                      <a:sym typeface="Open Sans"/>
                    </a:endParaRPr>
                  </a:p>
                </p:txBody>
              </p:sp>
            </p:grpSp>
            <p:sp>
              <p:nvSpPr>
                <p:cNvPr id="34" name="Google Shape;633;p18">
                  <a:extLst>
                    <a:ext uri="{FF2B5EF4-FFF2-40B4-BE49-F238E27FC236}">
                      <a16:creationId xmlns:a16="http://schemas.microsoft.com/office/drawing/2014/main" id="{32C6BD40-9991-AD02-8011-4174E1988571}"/>
                    </a:ext>
                  </a:extLst>
                </p:cNvPr>
                <p:cNvSpPr/>
                <p:nvPr/>
              </p:nvSpPr>
              <p:spPr>
                <a:xfrm>
                  <a:off x="9358393" y="2017636"/>
                  <a:ext cx="1923197" cy="629098"/>
                </a:xfrm>
                <a:custGeom>
                  <a:avLst/>
                  <a:gdLst/>
                  <a:ahLst/>
                  <a:cxnLst/>
                  <a:rect l="l" t="t" r="r" b="b"/>
                  <a:pathLst>
                    <a:path w="21596" h="21600" extrusionOk="0">
                      <a:moveTo>
                        <a:pt x="3774" y="0"/>
                      </a:moveTo>
                      <a:lnTo>
                        <a:pt x="21596" y="0"/>
                      </a:lnTo>
                      <a:cubicBezTo>
                        <a:pt x="19509" y="0"/>
                        <a:pt x="17818" y="4833"/>
                        <a:pt x="17818" y="10800"/>
                      </a:cubicBezTo>
                      <a:cubicBezTo>
                        <a:pt x="17818" y="16767"/>
                        <a:pt x="16128" y="21600"/>
                        <a:pt x="14041" y="21600"/>
                      </a:cubicBezTo>
                      <a:lnTo>
                        <a:pt x="3778" y="21600"/>
                      </a:lnTo>
                      <a:cubicBezTo>
                        <a:pt x="1691" y="21600"/>
                        <a:pt x="0" y="16767"/>
                        <a:pt x="0" y="10800"/>
                      </a:cubicBezTo>
                      <a:lnTo>
                        <a:pt x="0" y="10800"/>
                      </a:lnTo>
                      <a:cubicBezTo>
                        <a:pt x="-4" y="4833"/>
                        <a:pt x="1687" y="0"/>
                        <a:pt x="3774" y="0"/>
                      </a:cubicBezTo>
                      <a:close/>
                    </a:path>
                  </a:pathLst>
                </a:custGeom>
                <a:solidFill>
                  <a:schemeClr val="accent1"/>
                </a:solidFill>
                <a:ln>
                  <a:noFill/>
                </a:ln>
              </p:spPr>
              <p:txBody>
                <a:bodyPr spcFirstLastPara="1" wrap="square" lIns="38109" tIns="38109" rIns="38109" bIns="38109" anchor="ctr" anchorCtr="0">
                  <a:noAutofit/>
                </a:bodyPr>
                <a:lstStyle/>
                <a:p>
                  <a:pPr>
                    <a:buClr>
                      <a:schemeClr val="dk1"/>
                    </a:buClr>
                    <a:buSzPts val="3200"/>
                  </a:pPr>
                  <a:endParaRPr lang="id-ID" sz="2000" noProof="1">
                    <a:solidFill>
                      <a:schemeClr val="lt1"/>
                    </a:solidFill>
                    <a:latin typeface="Aptos" panose="020B0004020202020204" pitchFamily="34" charset="0"/>
                    <a:ea typeface="Open Sans"/>
                    <a:cs typeface="Open Sans"/>
                    <a:sym typeface="Open Sans"/>
                  </a:endParaRPr>
                </a:p>
              </p:txBody>
            </p:sp>
          </p:grpSp>
          <p:sp>
            <p:nvSpPr>
              <p:cNvPr id="32" name="Google Shape;634;p18">
                <a:extLst>
                  <a:ext uri="{FF2B5EF4-FFF2-40B4-BE49-F238E27FC236}">
                    <a16:creationId xmlns:a16="http://schemas.microsoft.com/office/drawing/2014/main" id="{453993CE-E6EE-2C63-8BA7-2ABE1B54213B}"/>
                  </a:ext>
                </a:extLst>
              </p:cNvPr>
              <p:cNvSpPr txBox="1"/>
              <p:nvPr/>
            </p:nvSpPr>
            <p:spPr>
              <a:xfrm>
                <a:off x="9003675" y="1665042"/>
                <a:ext cx="3876483" cy="1010029"/>
              </a:xfrm>
              <a:prstGeom prst="rect">
                <a:avLst/>
              </a:prstGeom>
              <a:noFill/>
              <a:ln>
                <a:noFill/>
              </a:ln>
            </p:spPr>
            <p:txBody>
              <a:bodyPr spcFirstLastPara="1" wrap="square" lIns="0" tIns="12703" rIns="0" bIns="0" anchor="t" anchorCtr="0">
                <a:spAutoFit/>
              </a:bodyPr>
              <a:lstStyle/>
              <a:p>
                <a:pPr marL="66688" marR="5081" algn="ctr">
                  <a:buClr>
                    <a:schemeClr val="lt1"/>
                  </a:buClr>
                  <a:buSzPts val="2400"/>
                </a:pPr>
                <a:r>
                  <a:rPr lang="id-ID" sz="1500" noProof="1">
                    <a:solidFill>
                      <a:schemeClr val="lt1"/>
                    </a:solidFill>
                    <a:latin typeface="Aptos" panose="020B0004020202020204" pitchFamily="34" charset="0"/>
                    <a:ea typeface="Open Sans"/>
                    <a:cs typeface="Open Sans"/>
                    <a:sym typeface="Open Sans"/>
                  </a:rPr>
                  <a:t>Harmonisasi infrastruktur penghitungan statistik untuk statistik yang berkualitas.</a:t>
                </a:r>
              </a:p>
            </p:txBody>
          </p:sp>
        </p:grpSp>
        <p:sp>
          <p:nvSpPr>
            <p:cNvPr id="30" name="Google Shape;635;p18">
              <a:extLst>
                <a:ext uri="{FF2B5EF4-FFF2-40B4-BE49-F238E27FC236}">
                  <a16:creationId xmlns:a16="http://schemas.microsoft.com/office/drawing/2014/main" id="{B56D4493-5A35-1B0C-A83F-FBF8FDDCB122}"/>
                </a:ext>
              </a:extLst>
            </p:cNvPr>
            <p:cNvSpPr/>
            <p:nvPr/>
          </p:nvSpPr>
          <p:spPr>
            <a:xfrm>
              <a:off x="7796818" y="1742324"/>
              <a:ext cx="815011" cy="779856"/>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algn="ctr">
                <a:buClr>
                  <a:schemeClr val="dk1"/>
                </a:buClr>
                <a:buSzPts val="2800"/>
              </a:pPr>
              <a:endParaRPr lang="id-ID" sz="1800" noProof="1">
                <a:solidFill>
                  <a:schemeClr val="dk1"/>
                </a:solidFill>
                <a:latin typeface="Aptos" panose="020B0004020202020204" pitchFamily="34" charset="0"/>
                <a:ea typeface="Open Sans"/>
                <a:cs typeface="Open Sans"/>
                <a:sym typeface="Open Sans"/>
              </a:endParaRPr>
            </a:p>
          </p:txBody>
        </p:sp>
      </p:grpSp>
      <p:cxnSp>
        <p:nvCxnSpPr>
          <p:cNvPr id="15" name="Google Shape;636;p18">
            <a:extLst>
              <a:ext uri="{FF2B5EF4-FFF2-40B4-BE49-F238E27FC236}">
                <a16:creationId xmlns:a16="http://schemas.microsoft.com/office/drawing/2014/main" id="{BCCE4003-80F6-7969-D17F-0008D9EC362D}"/>
              </a:ext>
            </a:extLst>
          </p:cNvPr>
          <p:cNvCxnSpPr/>
          <p:nvPr/>
        </p:nvCxnSpPr>
        <p:spPr>
          <a:xfrm rot="10800000" flipH="1">
            <a:off x="6144755" y="2151581"/>
            <a:ext cx="849016" cy="542386"/>
          </a:xfrm>
          <a:prstGeom prst="curvedConnector2">
            <a:avLst/>
          </a:prstGeom>
          <a:noFill/>
          <a:ln w="57150" cap="flat" cmpd="sng">
            <a:solidFill>
              <a:srgbClr val="463F40"/>
            </a:solidFill>
            <a:prstDash val="solid"/>
            <a:round/>
            <a:headEnd type="none" w="sm" len="sm"/>
            <a:tailEnd type="triangle" w="med" len="med"/>
          </a:ln>
        </p:spPr>
      </p:cxnSp>
      <p:cxnSp>
        <p:nvCxnSpPr>
          <p:cNvPr id="18" name="Google Shape;637;p18">
            <a:extLst>
              <a:ext uri="{FF2B5EF4-FFF2-40B4-BE49-F238E27FC236}">
                <a16:creationId xmlns:a16="http://schemas.microsoft.com/office/drawing/2014/main" id="{755F5F55-380E-A86B-56C0-B3C8C84EA642}"/>
              </a:ext>
            </a:extLst>
          </p:cNvPr>
          <p:cNvCxnSpPr/>
          <p:nvPr/>
        </p:nvCxnSpPr>
        <p:spPr>
          <a:xfrm rot="10800000">
            <a:off x="5196770" y="2151578"/>
            <a:ext cx="849016" cy="542386"/>
          </a:xfrm>
          <a:prstGeom prst="curvedConnector2">
            <a:avLst/>
          </a:prstGeom>
          <a:noFill/>
          <a:ln w="57150" cap="flat" cmpd="sng">
            <a:solidFill>
              <a:srgbClr val="463F40"/>
            </a:solidFill>
            <a:prstDash val="solid"/>
            <a:round/>
            <a:headEnd type="none" w="sm" len="sm"/>
            <a:tailEnd type="triangle" w="med" len="med"/>
          </a:ln>
        </p:spPr>
      </p:cxnSp>
      <p:cxnSp>
        <p:nvCxnSpPr>
          <p:cNvPr id="21" name="Google Shape;638;p18">
            <a:extLst>
              <a:ext uri="{FF2B5EF4-FFF2-40B4-BE49-F238E27FC236}">
                <a16:creationId xmlns:a16="http://schemas.microsoft.com/office/drawing/2014/main" id="{DF00252B-8D5B-5189-90DE-718790F332B6}"/>
              </a:ext>
            </a:extLst>
          </p:cNvPr>
          <p:cNvCxnSpPr/>
          <p:nvPr/>
        </p:nvCxnSpPr>
        <p:spPr>
          <a:xfrm>
            <a:off x="6152606" y="3494015"/>
            <a:ext cx="849016" cy="542386"/>
          </a:xfrm>
          <a:prstGeom prst="curvedConnector2">
            <a:avLst/>
          </a:prstGeom>
          <a:noFill/>
          <a:ln w="57150" cap="flat" cmpd="sng">
            <a:solidFill>
              <a:srgbClr val="463F40"/>
            </a:solidFill>
            <a:prstDash val="solid"/>
            <a:round/>
            <a:headEnd type="none" w="sm" len="sm"/>
            <a:tailEnd type="triangle" w="med" len="med"/>
          </a:ln>
        </p:spPr>
      </p:cxnSp>
      <p:cxnSp>
        <p:nvCxnSpPr>
          <p:cNvPr id="25" name="Google Shape;639;p18">
            <a:extLst>
              <a:ext uri="{FF2B5EF4-FFF2-40B4-BE49-F238E27FC236}">
                <a16:creationId xmlns:a16="http://schemas.microsoft.com/office/drawing/2014/main" id="{352A0E13-DE2E-1733-101A-7EA79E8D2B8C}"/>
              </a:ext>
            </a:extLst>
          </p:cNvPr>
          <p:cNvCxnSpPr/>
          <p:nvPr/>
        </p:nvCxnSpPr>
        <p:spPr>
          <a:xfrm flipH="1">
            <a:off x="5201404" y="3494012"/>
            <a:ext cx="849016" cy="542386"/>
          </a:xfrm>
          <a:prstGeom prst="curvedConnector2">
            <a:avLst/>
          </a:prstGeom>
          <a:noFill/>
          <a:ln w="57150" cap="flat" cmpd="sng">
            <a:solidFill>
              <a:srgbClr val="463F40"/>
            </a:solidFill>
            <a:prstDash val="solid"/>
            <a:round/>
            <a:headEnd type="none" w="sm" len="sm"/>
            <a:tailEnd type="triangle" w="med" len="med"/>
          </a:ln>
        </p:spPr>
      </p:cxnSp>
      <p:cxnSp>
        <p:nvCxnSpPr>
          <p:cNvPr id="26" name="Google Shape;640;p18">
            <a:extLst>
              <a:ext uri="{FF2B5EF4-FFF2-40B4-BE49-F238E27FC236}">
                <a16:creationId xmlns:a16="http://schemas.microsoft.com/office/drawing/2014/main" id="{67A34CE8-3485-ABBE-8B2A-E70495B5CBE4}"/>
              </a:ext>
            </a:extLst>
          </p:cNvPr>
          <p:cNvCxnSpPr/>
          <p:nvPr/>
        </p:nvCxnSpPr>
        <p:spPr>
          <a:xfrm>
            <a:off x="6097587" y="3505611"/>
            <a:ext cx="0" cy="890885"/>
          </a:xfrm>
          <a:prstGeom prst="straightConnector1">
            <a:avLst/>
          </a:prstGeom>
          <a:noFill/>
          <a:ln w="57150" cap="flat" cmpd="sng">
            <a:solidFill>
              <a:srgbClr val="463F40"/>
            </a:solidFill>
            <a:prstDash val="solid"/>
            <a:round/>
            <a:headEnd type="none" w="sm" len="sm"/>
            <a:tailEnd type="triangle" w="med" len="med"/>
          </a:ln>
        </p:spPr>
      </p:cxnSp>
      <p:sp>
        <p:nvSpPr>
          <p:cNvPr id="121" name="Slide Number Placeholder 3">
            <a:extLst>
              <a:ext uri="{FF2B5EF4-FFF2-40B4-BE49-F238E27FC236}">
                <a16:creationId xmlns:a16="http://schemas.microsoft.com/office/drawing/2014/main" id="{2BD76B05-7CBD-DF4F-9E85-70CEE48C0FCA}"/>
              </a:ext>
            </a:extLst>
          </p:cNvPr>
          <p:cNvSpPr>
            <a:spLocks noGrp="1"/>
          </p:cNvSpPr>
          <p:nvPr>
            <p:ph type="sldNum" sz="quarter" idx="12"/>
          </p:nvPr>
        </p:nvSpPr>
        <p:spPr>
          <a:xfrm>
            <a:off x="11777845" y="6548366"/>
            <a:ext cx="442740" cy="365210"/>
          </a:xfrm>
        </p:spPr>
        <p:txBody>
          <a:bodyPr/>
          <a:lstStyle/>
          <a:p>
            <a:pPr>
              <a:defRPr/>
            </a:pPr>
            <a:fld id="{A88EA908-BA59-4183-8648-53219FC00D5C}" type="slidenum">
              <a:rPr lang="id-ID" b="1" noProof="1" smtClean="0"/>
              <a:pPr>
                <a:defRPr/>
              </a:pPr>
              <a:t>17</a:t>
            </a:fld>
            <a:endParaRPr lang="id-ID" b="1" noProof="1"/>
          </a:p>
        </p:txBody>
      </p:sp>
    </p:spTree>
    <p:extLst>
      <p:ext uri="{BB962C8B-B14F-4D97-AF65-F5344CB8AC3E}">
        <p14:creationId xmlns:p14="http://schemas.microsoft.com/office/powerpoint/2010/main" val="12747632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49;p19">
            <a:extLst>
              <a:ext uri="{FF2B5EF4-FFF2-40B4-BE49-F238E27FC236}">
                <a16:creationId xmlns:a16="http://schemas.microsoft.com/office/drawing/2014/main" id="{1326015C-D8E9-2530-407D-41ABDE1A9A52}"/>
              </a:ext>
            </a:extLst>
          </p:cNvPr>
          <p:cNvSpPr/>
          <p:nvPr/>
        </p:nvSpPr>
        <p:spPr>
          <a:xfrm>
            <a:off x="4853873" y="1189337"/>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5" name="Google Shape;650;p19">
            <a:extLst>
              <a:ext uri="{FF2B5EF4-FFF2-40B4-BE49-F238E27FC236}">
                <a16:creationId xmlns:a16="http://schemas.microsoft.com/office/drawing/2014/main" id="{DC9F907B-79A7-9899-F3B8-FDE4C3A7B1F9}"/>
              </a:ext>
            </a:extLst>
          </p:cNvPr>
          <p:cNvSpPr/>
          <p:nvPr/>
        </p:nvSpPr>
        <p:spPr>
          <a:xfrm>
            <a:off x="4853873" y="1989535"/>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6" name="Google Shape;651;p19">
            <a:extLst>
              <a:ext uri="{FF2B5EF4-FFF2-40B4-BE49-F238E27FC236}">
                <a16:creationId xmlns:a16="http://schemas.microsoft.com/office/drawing/2014/main" id="{82269F22-D1C1-C82C-A909-81A66E0AB8AD}"/>
              </a:ext>
            </a:extLst>
          </p:cNvPr>
          <p:cNvSpPr/>
          <p:nvPr/>
        </p:nvSpPr>
        <p:spPr>
          <a:xfrm>
            <a:off x="4853873" y="3629373"/>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7" name="Google Shape;652;p19">
            <a:extLst>
              <a:ext uri="{FF2B5EF4-FFF2-40B4-BE49-F238E27FC236}">
                <a16:creationId xmlns:a16="http://schemas.microsoft.com/office/drawing/2014/main" id="{0AEBA88E-3FBC-5169-D04C-094FBFC0D799}"/>
              </a:ext>
            </a:extLst>
          </p:cNvPr>
          <p:cNvSpPr/>
          <p:nvPr/>
        </p:nvSpPr>
        <p:spPr>
          <a:xfrm>
            <a:off x="4853873" y="2809454"/>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8" name="Google Shape;653;p19">
            <a:extLst>
              <a:ext uri="{FF2B5EF4-FFF2-40B4-BE49-F238E27FC236}">
                <a16:creationId xmlns:a16="http://schemas.microsoft.com/office/drawing/2014/main" id="{49F927B7-9C1D-A779-0128-8DAF209138C4}"/>
              </a:ext>
            </a:extLst>
          </p:cNvPr>
          <p:cNvSpPr/>
          <p:nvPr/>
        </p:nvSpPr>
        <p:spPr>
          <a:xfrm>
            <a:off x="4853873" y="4451376"/>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9" name="Google Shape;654;p19">
            <a:extLst>
              <a:ext uri="{FF2B5EF4-FFF2-40B4-BE49-F238E27FC236}">
                <a16:creationId xmlns:a16="http://schemas.microsoft.com/office/drawing/2014/main" id="{91F8804F-5437-3789-ED69-16922010DF9D}"/>
              </a:ext>
            </a:extLst>
          </p:cNvPr>
          <p:cNvSpPr/>
          <p:nvPr/>
        </p:nvSpPr>
        <p:spPr>
          <a:xfrm>
            <a:off x="4853873" y="5273379"/>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44" name="Google Shape;689;p19">
            <a:extLst>
              <a:ext uri="{FF2B5EF4-FFF2-40B4-BE49-F238E27FC236}">
                <a16:creationId xmlns:a16="http://schemas.microsoft.com/office/drawing/2014/main" id="{9E27944A-D93C-6EBC-9B2A-A15340A26EA6}"/>
              </a:ext>
            </a:extLst>
          </p:cNvPr>
          <p:cNvSpPr/>
          <p:nvPr/>
        </p:nvSpPr>
        <p:spPr>
          <a:xfrm>
            <a:off x="5012937" y="1303031"/>
            <a:ext cx="2175234"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Mengidentifikasi</a:t>
            </a:r>
          </a:p>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kebutuhan</a:t>
            </a:r>
          </a:p>
        </p:txBody>
      </p:sp>
      <p:sp>
        <p:nvSpPr>
          <p:cNvPr id="45" name="Google Shape;690;p19">
            <a:extLst>
              <a:ext uri="{FF2B5EF4-FFF2-40B4-BE49-F238E27FC236}">
                <a16:creationId xmlns:a16="http://schemas.microsoft.com/office/drawing/2014/main" id="{5D1E93B5-DC36-4B9B-1F3F-09EAF876A252}"/>
              </a:ext>
            </a:extLst>
          </p:cNvPr>
          <p:cNvSpPr/>
          <p:nvPr/>
        </p:nvSpPr>
        <p:spPr>
          <a:xfrm>
            <a:off x="5012937" y="2103229"/>
            <a:ext cx="2175234"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Konsultasi dan konfirmasi  kebutuhan</a:t>
            </a:r>
          </a:p>
        </p:txBody>
      </p:sp>
      <p:sp>
        <p:nvSpPr>
          <p:cNvPr id="46" name="Google Shape;691;p19">
            <a:extLst>
              <a:ext uri="{FF2B5EF4-FFF2-40B4-BE49-F238E27FC236}">
                <a16:creationId xmlns:a16="http://schemas.microsoft.com/office/drawing/2014/main" id="{A0588797-A12C-7DE7-548F-F533E0877B45}"/>
              </a:ext>
            </a:extLst>
          </p:cNvPr>
          <p:cNvSpPr/>
          <p:nvPr/>
        </p:nvSpPr>
        <p:spPr>
          <a:xfrm>
            <a:off x="5027262" y="2926273"/>
            <a:ext cx="2140650"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Menetapkan tujuan </a:t>
            </a:r>
            <a:r>
              <a:rPr lang="id-ID" sz="1200" b="1" i="1" noProof="1">
                <a:solidFill>
                  <a:schemeClr val="dk1"/>
                </a:solidFill>
                <a:latin typeface="Aptos" panose="020B0004020202020204" pitchFamily="34" charset="0"/>
                <a:ea typeface="Open Sans"/>
                <a:cs typeface="Aparajita" panose="02020603050405020304" pitchFamily="18" charset="0"/>
                <a:sym typeface="Open Sans"/>
              </a:rPr>
              <a:t>output </a:t>
            </a:r>
            <a:r>
              <a:rPr lang="id-ID" sz="1200" b="1" noProof="1">
                <a:solidFill>
                  <a:schemeClr val="dk1"/>
                </a:solidFill>
                <a:latin typeface="Aptos" panose="020B0004020202020204" pitchFamily="34" charset="0"/>
                <a:ea typeface="Open Sans"/>
                <a:cs typeface="Aparajita" panose="02020603050405020304" pitchFamily="18" charset="0"/>
                <a:sym typeface="Open Sans"/>
              </a:rPr>
              <a:t>statistik</a:t>
            </a:r>
          </a:p>
        </p:txBody>
      </p:sp>
      <p:sp>
        <p:nvSpPr>
          <p:cNvPr id="47" name="Google Shape;692;p19">
            <a:extLst>
              <a:ext uri="{FF2B5EF4-FFF2-40B4-BE49-F238E27FC236}">
                <a16:creationId xmlns:a16="http://schemas.microsoft.com/office/drawing/2014/main" id="{AD07834C-456C-FCEB-928D-5B2B34AA0BC5}"/>
              </a:ext>
            </a:extLst>
          </p:cNvPr>
          <p:cNvSpPr/>
          <p:nvPr/>
        </p:nvSpPr>
        <p:spPr>
          <a:xfrm>
            <a:off x="5012937" y="3743067"/>
            <a:ext cx="2175235"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Identifikasi konsep </a:t>
            </a:r>
          </a:p>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dan definisi</a:t>
            </a:r>
          </a:p>
        </p:txBody>
      </p:sp>
      <p:sp>
        <p:nvSpPr>
          <p:cNvPr id="48" name="Google Shape;693;p19">
            <a:extLst>
              <a:ext uri="{FF2B5EF4-FFF2-40B4-BE49-F238E27FC236}">
                <a16:creationId xmlns:a16="http://schemas.microsoft.com/office/drawing/2014/main" id="{7B807254-34C1-66EE-DF82-EAA348D9B77F}"/>
              </a:ext>
            </a:extLst>
          </p:cNvPr>
          <p:cNvSpPr/>
          <p:nvPr/>
        </p:nvSpPr>
        <p:spPr>
          <a:xfrm>
            <a:off x="5012937" y="4565070"/>
            <a:ext cx="2175235"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Memeriksa ketersediaan data</a:t>
            </a:r>
          </a:p>
        </p:txBody>
      </p:sp>
      <p:sp>
        <p:nvSpPr>
          <p:cNvPr id="49" name="Google Shape;694;p19">
            <a:extLst>
              <a:ext uri="{FF2B5EF4-FFF2-40B4-BE49-F238E27FC236}">
                <a16:creationId xmlns:a16="http://schemas.microsoft.com/office/drawing/2014/main" id="{82CE207F-37F5-39AA-456D-79F4198173BD}"/>
              </a:ext>
            </a:extLst>
          </p:cNvPr>
          <p:cNvSpPr/>
          <p:nvPr/>
        </p:nvSpPr>
        <p:spPr>
          <a:xfrm>
            <a:off x="5021063" y="5387073"/>
            <a:ext cx="2158983"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Mempersiapkan proses bisnis (</a:t>
            </a:r>
            <a:r>
              <a:rPr lang="id-ID" sz="1200" b="1" i="1" noProof="1">
                <a:solidFill>
                  <a:schemeClr val="dk1"/>
                </a:solidFill>
                <a:latin typeface="Aptos" panose="020B0004020202020204" pitchFamily="34" charset="0"/>
                <a:ea typeface="Open Sans"/>
                <a:cs typeface="Aparajita" panose="02020603050405020304" pitchFamily="18" charset="0"/>
                <a:sym typeface="Open Sans"/>
              </a:rPr>
              <a:t>Term Of Reference</a:t>
            </a:r>
            <a:r>
              <a:rPr lang="id-ID" sz="1200" b="1" noProof="1">
                <a:solidFill>
                  <a:schemeClr val="dk1"/>
                </a:solidFill>
                <a:latin typeface="Aptos" panose="020B0004020202020204" pitchFamily="34" charset="0"/>
                <a:ea typeface="Open Sans"/>
                <a:cs typeface="Aparajita" panose="02020603050405020304" pitchFamily="18" charset="0"/>
                <a:sym typeface="Open Sans"/>
              </a:rPr>
              <a:t>)</a:t>
            </a:r>
            <a:endParaRPr lang="id-ID" sz="1200" b="1" noProof="1">
              <a:solidFill>
                <a:srgbClr val="000000"/>
              </a:solidFill>
              <a:latin typeface="Aptos" panose="020B0004020202020204" pitchFamily="34" charset="0"/>
              <a:ea typeface="Arial"/>
              <a:cs typeface="Aparajita" panose="02020603050405020304" pitchFamily="18" charset="0"/>
              <a:sym typeface="Arial"/>
            </a:endParaRPr>
          </a:p>
        </p:txBody>
      </p:sp>
      <p:sp>
        <p:nvSpPr>
          <p:cNvPr id="55" name="Title 1">
            <a:extLst>
              <a:ext uri="{FF2B5EF4-FFF2-40B4-BE49-F238E27FC236}">
                <a16:creationId xmlns:a16="http://schemas.microsoft.com/office/drawing/2014/main" id="{720887DC-32E4-4F31-E114-65C40ABF869E}"/>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000" b="1" noProof="1">
                <a:solidFill>
                  <a:srgbClr val="F89039"/>
                </a:solidFill>
              </a:rPr>
              <a:t>TAHAPAN GSBPM: </a:t>
            </a:r>
            <a:r>
              <a:rPr lang="id-ID" sz="3000" i="1" noProof="1">
                <a:solidFill>
                  <a:srgbClr val="000000"/>
                </a:solidFill>
              </a:rPr>
              <a:t>SPECIFY NEEDS</a:t>
            </a:r>
            <a:endParaRPr lang="id-ID" sz="3000" i="1" baseline="-25000" noProof="1">
              <a:solidFill>
                <a:srgbClr val="000000"/>
              </a:solidFill>
            </a:endParaRPr>
          </a:p>
        </p:txBody>
      </p:sp>
      <p:graphicFrame>
        <p:nvGraphicFramePr>
          <p:cNvPr id="56" name="Diagram 55">
            <a:extLst>
              <a:ext uri="{FF2B5EF4-FFF2-40B4-BE49-F238E27FC236}">
                <a16:creationId xmlns:a16="http://schemas.microsoft.com/office/drawing/2014/main" id="{7C2D7621-96AE-BA56-A868-8B343DC9DE3C}"/>
              </a:ext>
            </a:extLst>
          </p:cNvPr>
          <p:cNvGraphicFramePr/>
          <p:nvPr>
            <p:extLst>
              <p:ext uri="{D42A27DB-BD31-4B8C-83A1-F6EECF244321}">
                <p14:modId xmlns:p14="http://schemas.microsoft.com/office/powerpoint/2010/main" val="3170388900"/>
              </p:ext>
            </p:extLst>
          </p:nvPr>
        </p:nvGraphicFramePr>
        <p:xfrm>
          <a:off x="228104" y="1592093"/>
          <a:ext cx="4382788" cy="3880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7" name="Google Shape;738;p20">
            <a:extLst>
              <a:ext uri="{FF2B5EF4-FFF2-40B4-BE49-F238E27FC236}">
                <a16:creationId xmlns:a16="http://schemas.microsoft.com/office/drawing/2014/main" id="{B38BD66F-327D-5FE7-F69B-10CA92CE00B5}"/>
              </a:ext>
            </a:extLst>
          </p:cNvPr>
          <p:cNvSpPr/>
          <p:nvPr/>
        </p:nvSpPr>
        <p:spPr>
          <a:xfrm>
            <a:off x="1302974" y="3175978"/>
            <a:ext cx="2233047" cy="712558"/>
          </a:xfrm>
          <a:prstGeom prst="rect">
            <a:avLst/>
          </a:prstGeom>
          <a:noFill/>
          <a:ln>
            <a:noFill/>
          </a:ln>
        </p:spPr>
        <p:txBody>
          <a:bodyPr spcFirstLastPara="1" wrap="square" lIns="91446" tIns="45711" rIns="91446" bIns="45711" anchor="ctr" anchorCtr="0">
            <a:noAutofit/>
          </a:bodyPr>
          <a:lstStyle/>
          <a:p>
            <a:pPr algn="ctr">
              <a:buClr>
                <a:srgbClr val="000000"/>
              </a:buClr>
              <a:buSzPts val="2800"/>
            </a:pPr>
            <a:r>
              <a:rPr lang="id-ID" sz="2000" b="1" noProof="1">
                <a:solidFill>
                  <a:srgbClr val="C55724"/>
                </a:solidFill>
                <a:latin typeface="Aptos" panose="020B0004020202020204" pitchFamily="34" charset="0"/>
                <a:ea typeface="Open Sans"/>
                <a:cs typeface="Open Sans"/>
                <a:sym typeface="Open Sans"/>
              </a:rPr>
              <a:t>Penentuan Kebutuhan</a:t>
            </a:r>
          </a:p>
        </p:txBody>
      </p:sp>
      <p:sp>
        <p:nvSpPr>
          <p:cNvPr id="58" name="Rectangle: Rounded Corners 50">
            <a:extLst>
              <a:ext uri="{FF2B5EF4-FFF2-40B4-BE49-F238E27FC236}">
                <a16:creationId xmlns:a16="http://schemas.microsoft.com/office/drawing/2014/main" id="{960DC27F-784D-1065-7FAB-865C26D8ED4A}"/>
              </a:ext>
            </a:extLst>
          </p:cNvPr>
          <p:cNvSpPr/>
          <p:nvPr/>
        </p:nvSpPr>
        <p:spPr>
          <a:xfrm>
            <a:off x="7089491" y="1493087"/>
            <a:ext cx="4155489" cy="4106654"/>
          </a:xfrm>
          <a:prstGeom prst="roundRect">
            <a:avLst>
              <a:gd name="adj" fmla="val 3770"/>
            </a:avLst>
          </a:prstGeom>
          <a:pattFill prst="dotGrid">
            <a:fgClr>
              <a:srgbClr val="44546A">
                <a:lumMod val="20000"/>
                <a:lumOff val="80000"/>
              </a:srgbClr>
            </a:fgClr>
            <a:bgClr>
              <a:sysClr val="window" lastClr="FFFFFF"/>
            </a:bgClr>
          </a:patt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583"/>
            <a:endParaRPr lang="id-ID" sz="1798" kern="0" noProof="1">
              <a:solidFill>
                <a:prstClr val="white"/>
              </a:solidFill>
            </a:endParaRPr>
          </a:p>
        </p:txBody>
      </p:sp>
      <p:sp>
        <p:nvSpPr>
          <p:cNvPr id="51" name="Google Shape;696;p19">
            <a:extLst>
              <a:ext uri="{FF2B5EF4-FFF2-40B4-BE49-F238E27FC236}">
                <a16:creationId xmlns:a16="http://schemas.microsoft.com/office/drawing/2014/main" id="{5B46EF7E-0265-D571-00F4-D530BCBCA156}"/>
              </a:ext>
            </a:extLst>
          </p:cNvPr>
          <p:cNvSpPr/>
          <p:nvPr/>
        </p:nvSpPr>
        <p:spPr>
          <a:xfrm>
            <a:off x="7331603" y="1769074"/>
            <a:ext cx="3671264" cy="3570190"/>
          </a:xfrm>
          <a:prstGeom prst="rect">
            <a:avLst/>
          </a:prstGeom>
          <a:noFill/>
          <a:ln>
            <a:noFill/>
          </a:ln>
        </p:spPr>
        <p:txBody>
          <a:bodyPr spcFirstLastPara="1" wrap="square" lIns="91446" tIns="45711" rIns="91446" bIns="45711" anchor="t" anchorCtr="0">
            <a:spAutoFit/>
          </a:bodyPr>
          <a:lstStyle/>
          <a:p>
            <a:pPr marR="5080" lvl="0" defTabSz="914400">
              <a:spcAft>
                <a:spcPts val="600"/>
              </a:spcAft>
              <a:buClr>
                <a:srgbClr val="000000"/>
              </a:buClr>
              <a:buSzPts val="1800"/>
            </a:pPr>
            <a:r>
              <a:rPr lang="id-ID" sz="1400" kern="0" noProof="1">
                <a:latin typeface="Aptos" panose="020B0004020202020204" pitchFamily="34" charset="0"/>
                <a:ea typeface="Open Sans"/>
                <a:cs typeface="Aparajita" panose="02020603050405020304" pitchFamily="18" charset="0"/>
                <a:sym typeface="Open Sans"/>
              </a:rPr>
              <a:t>Aktivitas:</a:t>
            </a:r>
            <a:endParaRPr lang="id-ID" sz="1400" kern="0" noProof="1">
              <a:latin typeface="Aptos" panose="020B0004020202020204" pitchFamily="34" charset="0"/>
              <a:ea typeface="Arial"/>
              <a:cs typeface="Aparajita" panose="02020603050405020304" pitchFamily="18" charset="0"/>
              <a:sym typeface="Arial"/>
            </a:endParaRPr>
          </a:p>
          <a:p>
            <a:pPr marL="285750" marR="5080" lvl="0" indent="-285750">
              <a:spcAft>
                <a:spcPts val="600"/>
              </a:spcAft>
              <a:buClr>
                <a:schemeClr val="dk1"/>
              </a:buClr>
              <a:buSzPct val="130000"/>
              <a:buBlip>
                <a:blip r:embed="rId7"/>
              </a:buBlip>
            </a:pPr>
            <a:r>
              <a:rPr lang="id-ID" sz="1400" noProof="1">
                <a:latin typeface="Aptos" panose="020B0004020202020204" pitchFamily="34" charset="0"/>
                <a:sym typeface="Open Sans"/>
              </a:rPr>
              <a:t>Konsultasi dan konfirmasi dengan para pemangku kepentingan (</a:t>
            </a:r>
            <a:r>
              <a:rPr lang="id-ID" sz="1400" i="1" noProof="1">
                <a:latin typeface="Aptos" panose="020B0004020202020204" pitchFamily="34" charset="0"/>
                <a:sym typeface="Open Sans"/>
              </a:rPr>
              <a:t>stakeholder</a:t>
            </a:r>
            <a:r>
              <a:rPr lang="id-ID" sz="1400" noProof="1">
                <a:latin typeface="Aptos" panose="020B0004020202020204" pitchFamily="34" charset="0"/>
                <a:sym typeface="Open Sans"/>
              </a:rPr>
              <a:t>) untuk </a:t>
            </a:r>
            <a:r>
              <a:rPr lang="id-ID" sz="1400" b="1" noProof="1">
                <a:latin typeface="Aptos" panose="020B0004020202020204" pitchFamily="34" charset="0"/>
                <a:sym typeface="Open Sans"/>
              </a:rPr>
              <a:t>mengidentifikasi dan mengkonfirmasi data</a:t>
            </a:r>
            <a:r>
              <a:rPr lang="id-ID" sz="1400" noProof="1">
                <a:latin typeface="Aptos" panose="020B0004020202020204" pitchFamily="34" charset="0"/>
                <a:sym typeface="Open Sans"/>
              </a:rPr>
              <a:t> apa saja yang dibutuhkan.</a:t>
            </a:r>
          </a:p>
          <a:p>
            <a:pPr marL="285750" marR="5080" lvl="0" indent="-285750">
              <a:spcAft>
                <a:spcPts val="600"/>
              </a:spcAft>
              <a:buClr>
                <a:schemeClr val="dk1"/>
              </a:buClr>
              <a:buSzPct val="130000"/>
              <a:buBlip>
                <a:blip r:embed="rId7"/>
              </a:buBlip>
            </a:pPr>
            <a:r>
              <a:rPr lang="id-ID" sz="1400" b="1" noProof="1">
                <a:latin typeface="Aptos" panose="020B0004020202020204" pitchFamily="34" charset="0"/>
                <a:sym typeface="Open Sans"/>
              </a:rPr>
              <a:t>Menentukan variabel dan klasifikasi  </a:t>
            </a:r>
            <a:r>
              <a:rPr lang="id-ID" sz="1400" noProof="1">
                <a:latin typeface="Aptos" panose="020B0004020202020204" pitchFamily="34" charset="0"/>
                <a:sym typeface="Open Sans"/>
              </a:rPr>
              <a:t>yang akan digunakan.</a:t>
            </a:r>
          </a:p>
          <a:p>
            <a:pPr marL="285750" marR="5080" lvl="0" indent="-285750">
              <a:spcAft>
                <a:spcPts val="600"/>
              </a:spcAft>
              <a:buClr>
                <a:schemeClr val="dk1"/>
              </a:buClr>
              <a:buSzPct val="130000"/>
              <a:buBlip>
                <a:blip r:embed="rId7"/>
              </a:buBlip>
            </a:pPr>
            <a:r>
              <a:rPr lang="id-ID" sz="1400" b="1" noProof="1">
                <a:latin typeface="Aptos" panose="020B0004020202020204" pitchFamily="34" charset="0"/>
                <a:sym typeface="Open Sans"/>
              </a:rPr>
              <a:t>Menjabarkan definisi </a:t>
            </a:r>
            <a:r>
              <a:rPr lang="id-ID" sz="1400" noProof="1">
                <a:latin typeface="Aptos" panose="020B0004020202020204" pitchFamily="34" charset="0"/>
                <a:sym typeface="Open Sans"/>
              </a:rPr>
              <a:t>variabel, manfaat  variabel, dan sumber perolehan variabel (sumber data).</a:t>
            </a:r>
          </a:p>
          <a:p>
            <a:pPr marL="285750" marR="5080" lvl="0" indent="-285750">
              <a:spcAft>
                <a:spcPts val="600"/>
              </a:spcAft>
              <a:buClr>
                <a:schemeClr val="dk1"/>
              </a:buClr>
              <a:buSzPct val="130000"/>
              <a:buBlip>
                <a:blip r:embed="rId7"/>
              </a:buBlip>
            </a:pPr>
            <a:r>
              <a:rPr lang="id-ID" sz="1400" b="1" noProof="1">
                <a:latin typeface="Aptos" panose="020B0004020202020204" pitchFamily="34" charset="0"/>
                <a:sym typeface="Open Sans"/>
              </a:rPr>
              <a:t>Memeriksa ketersediaan data </a:t>
            </a:r>
            <a:r>
              <a:rPr lang="id-ID" sz="1400" noProof="1">
                <a:latin typeface="Aptos" panose="020B0004020202020204" pitchFamily="34" charset="0"/>
                <a:sym typeface="Open Sans"/>
              </a:rPr>
              <a:t>(misalnya pada instansi lain).</a:t>
            </a:r>
            <a:endParaRPr lang="id-ID" sz="1400" noProof="1">
              <a:latin typeface="Aptos" panose="020B0004020202020204" pitchFamily="34" charset="0"/>
              <a:sym typeface="Arial"/>
            </a:endParaRPr>
          </a:p>
          <a:p>
            <a:pPr marL="285750" marR="5080" lvl="0" indent="-285750">
              <a:spcAft>
                <a:spcPts val="600"/>
              </a:spcAft>
              <a:buClr>
                <a:schemeClr val="dk1"/>
              </a:buClr>
              <a:buSzPct val="130000"/>
              <a:buBlip>
                <a:blip r:embed="rId7"/>
              </a:buBlip>
            </a:pPr>
            <a:r>
              <a:rPr lang="id-ID" sz="1400" b="1" noProof="1">
                <a:latin typeface="Aptos" panose="020B0004020202020204" pitchFamily="34" charset="0"/>
                <a:sym typeface="Open Sans"/>
              </a:rPr>
              <a:t>Memeriksa ketersediaan anggaran</a:t>
            </a:r>
            <a:r>
              <a:rPr lang="id-ID" sz="1400" noProof="1">
                <a:latin typeface="Aptos" panose="020B0004020202020204" pitchFamily="34" charset="0"/>
                <a:sym typeface="Open Sans"/>
              </a:rPr>
              <a:t>.</a:t>
            </a:r>
          </a:p>
        </p:txBody>
      </p:sp>
      <p:sp>
        <p:nvSpPr>
          <p:cNvPr id="65" name="Slide Number Placeholder 3">
            <a:extLst>
              <a:ext uri="{FF2B5EF4-FFF2-40B4-BE49-F238E27FC236}">
                <a16:creationId xmlns:a16="http://schemas.microsoft.com/office/drawing/2014/main" id="{0A7F7604-D34A-511B-1C42-306E1802B059}"/>
              </a:ext>
            </a:extLst>
          </p:cNvPr>
          <p:cNvSpPr>
            <a:spLocks noGrp="1"/>
          </p:cNvSpPr>
          <p:nvPr>
            <p:ph type="sldNum" sz="quarter" idx="12"/>
          </p:nvPr>
        </p:nvSpPr>
        <p:spPr>
          <a:xfrm>
            <a:off x="11777845" y="6548366"/>
            <a:ext cx="442740" cy="365210"/>
          </a:xfrm>
        </p:spPr>
        <p:txBody>
          <a:bodyPr/>
          <a:lstStyle/>
          <a:p>
            <a:pPr>
              <a:defRPr/>
            </a:pPr>
            <a:fld id="{A88EA908-BA59-4183-8648-53219FC00D5C}" type="slidenum">
              <a:rPr lang="id-ID" b="1" noProof="1" smtClean="0"/>
              <a:pPr>
                <a:defRPr/>
              </a:pPr>
              <a:t>18</a:t>
            </a:fld>
            <a:endParaRPr lang="id-ID" b="1" noProof="1"/>
          </a:p>
        </p:txBody>
      </p:sp>
    </p:spTree>
    <p:extLst>
      <p:ext uri="{BB962C8B-B14F-4D97-AF65-F5344CB8AC3E}">
        <p14:creationId xmlns:p14="http://schemas.microsoft.com/office/powerpoint/2010/main" val="1938598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5839B-2344-C8D3-1C37-20D91508A57D}"/>
            </a:ext>
          </a:extLst>
        </p:cNvPr>
        <p:cNvGrpSpPr/>
        <p:nvPr/>
      </p:nvGrpSpPr>
      <p:grpSpPr>
        <a:xfrm>
          <a:off x="0" y="0"/>
          <a:ext cx="0" cy="0"/>
          <a:chOff x="0" y="0"/>
          <a:chExt cx="0" cy="0"/>
        </a:xfrm>
      </p:grpSpPr>
      <p:sp>
        <p:nvSpPr>
          <p:cNvPr id="61" name="Slide Number Placeholder 60">
            <a:extLst>
              <a:ext uri="{FF2B5EF4-FFF2-40B4-BE49-F238E27FC236}">
                <a16:creationId xmlns:a16="http://schemas.microsoft.com/office/drawing/2014/main" id="{7A1B05A9-5589-0790-5563-BDD6314AB0BD}"/>
              </a:ext>
            </a:extLst>
          </p:cNvPr>
          <p:cNvSpPr>
            <a:spLocks noGrp="1"/>
          </p:cNvSpPr>
          <p:nvPr>
            <p:ph type="sldNum" sz="quarter" idx="12"/>
          </p:nvPr>
        </p:nvSpPr>
        <p:spPr/>
        <p:txBody>
          <a:bodyPr/>
          <a:lstStyle/>
          <a:p>
            <a:pPr>
              <a:defRPr/>
            </a:pPr>
            <a:fld id="{A88EA908-BA59-4183-8648-53219FC00D5C}" type="slidenum">
              <a:rPr lang="id-ID" b="1" noProof="1" smtClean="0"/>
              <a:pPr>
                <a:defRPr/>
              </a:pPr>
              <a:t>19</a:t>
            </a:fld>
            <a:endParaRPr lang="id-ID" b="1" noProof="1"/>
          </a:p>
        </p:txBody>
      </p:sp>
      <p:sp>
        <p:nvSpPr>
          <p:cNvPr id="63" name="Title 1">
            <a:extLst>
              <a:ext uri="{FF2B5EF4-FFF2-40B4-BE49-F238E27FC236}">
                <a16:creationId xmlns:a16="http://schemas.microsoft.com/office/drawing/2014/main" id="{5B16DAF7-53FE-438A-FE53-AFAEFD34A340}"/>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000" b="1" noProof="1">
                <a:solidFill>
                  <a:srgbClr val="F89039"/>
                </a:solidFill>
              </a:rPr>
              <a:t>TAHAPAN GSBPM: </a:t>
            </a:r>
            <a:r>
              <a:rPr lang="id-ID" sz="3000" i="1" noProof="1">
                <a:solidFill>
                  <a:srgbClr val="000000"/>
                </a:solidFill>
              </a:rPr>
              <a:t>DESIGN</a:t>
            </a:r>
            <a:endParaRPr lang="id-ID" sz="3000" i="1" baseline="-25000" noProof="1">
              <a:solidFill>
                <a:srgbClr val="000000"/>
              </a:solidFill>
            </a:endParaRPr>
          </a:p>
        </p:txBody>
      </p:sp>
      <p:graphicFrame>
        <p:nvGraphicFramePr>
          <p:cNvPr id="64" name="Diagram 63">
            <a:extLst>
              <a:ext uri="{FF2B5EF4-FFF2-40B4-BE49-F238E27FC236}">
                <a16:creationId xmlns:a16="http://schemas.microsoft.com/office/drawing/2014/main" id="{8016E65A-83E8-9ABC-063C-009A3CDD8EAB}"/>
              </a:ext>
            </a:extLst>
          </p:cNvPr>
          <p:cNvGraphicFramePr/>
          <p:nvPr>
            <p:extLst>
              <p:ext uri="{D42A27DB-BD31-4B8C-83A1-F6EECF244321}">
                <p14:modId xmlns:p14="http://schemas.microsoft.com/office/powerpoint/2010/main" val="453714533"/>
              </p:ext>
            </p:extLst>
          </p:nvPr>
        </p:nvGraphicFramePr>
        <p:xfrm>
          <a:off x="228104" y="1592093"/>
          <a:ext cx="4382788" cy="3880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5" name="Google Shape;738;p20">
            <a:extLst>
              <a:ext uri="{FF2B5EF4-FFF2-40B4-BE49-F238E27FC236}">
                <a16:creationId xmlns:a16="http://schemas.microsoft.com/office/drawing/2014/main" id="{08FD8311-21B1-E056-DF7A-CBE2C3982891}"/>
              </a:ext>
            </a:extLst>
          </p:cNvPr>
          <p:cNvSpPr/>
          <p:nvPr/>
        </p:nvSpPr>
        <p:spPr>
          <a:xfrm>
            <a:off x="1302974" y="3175978"/>
            <a:ext cx="2233047" cy="712558"/>
          </a:xfrm>
          <a:prstGeom prst="rect">
            <a:avLst/>
          </a:prstGeom>
          <a:noFill/>
          <a:ln>
            <a:noFill/>
          </a:ln>
        </p:spPr>
        <p:txBody>
          <a:bodyPr spcFirstLastPara="1" wrap="square" lIns="91446" tIns="45711" rIns="91446" bIns="45711" anchor="ctr" anchorCtr="0">
            <a:noAutofit/>
          </a:bodyPr>
          <a:lstStyle/>
          <a:p>
            <a:pPr algn="ctr">
              <a:buClr>
                <a:srgbClr val="000000"/>
              </a:buClr>
              <a:buSzPts val="2800"/>
            </a:pPr>
            <a:r>
              <a:rPr lang="id-ID" sz="2000" b="1" noProof="1">
                <a:solidFill>
                  <a:srgbClr val="C55724"/>
                </a:solidFill>
                <a:latin typeface="Aptos" panose="020B0004020202020204" pitchFamily="34" charset="0"/>
                <a:ea typeface="Open Sans"/>
                <a:cs typeface="Open Sans"/>
                <a:sym typeface="Open Sans"/>
              </a:rPr>
              <a:t>Perancangan</a:t>
            </a:r>
          </a:p>
        </p:txBody>
      </p:sp>
      <p:sp>
        <p:nvSpPr>
          <p:cNvPr id="16" name="Google Shape;649;p19">
            <a:extLst>
              <a:ext uri="{FF2B5EF4-FFF2-40B4-BE49-F238E27FC236}">
                <a16:creationId xmlns:a16="http://schemas.microsoft.com/office/drawing/2014/main" id="{2B77F02E-45D9-1EF0-D318-A3B54FB447D5}"/>
              </a:ext>
            </a:extLst>
          </p:cNvPr>
          <p:cNvSpPr/>
          <p:nvPr/>
        </p:nvSpPr>
        <p:spPr>
          <a:xfrm>
            <a:off x="4853873" y="1189337"/>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17" name="Google Shape;650;p19">
            <a:extLst>
              <a:ext uri="{FF2B5EF4-FFF2-40B4-BE49-F238E27FC236}">
                <a16:creationId xmlns:a16="http://schemas.microsoft.com/office/drawing/2014/main" id="{A4955D70-0FBA-457F-F660-B02D0AD5F1A2}"/>
              </a:ext>
            </a:extLst>
          </p:cNvPr>
          <p:cNvSpPr/>
          <p:nvPr/>
        </p:nvSpPr>
        <p:spPr>
          <a:xfrm>
            <a:off x="4853873" y="1989535"/>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18" name="Google Shape;651;p19">
            <a:extLst>
              <a:ext uri="{FF2B5EF4-FFF2-40B4-BE49-F238E27FC236}">
                <a16:creationId xmlns:a16="http://schemas.microsoft.com/office/drawing/2014/main" id="{57CBF8F0-641E-DBBD-7996-320882777AA3}"/>
              </a:ext>
            </a:extLst>
          </p:cNvPr>
          <p:cNvSpPr/>
          <p:nvPr/>
        </p:nvSpPr>
        <p:spPr>
          <a:xfrm>
            <a:off x="4853873" y="3629373"/>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19" name="Google Shape;652;p19">
            <a:extLst>
              <a:ext uri="{FF2B5EF4-FFF2-40B4-BE49-F238E27FC236}">
                <a16:creationId xmlns:a16="http://schemas.microsoft.com/office/drawing/2014/main" id="{AB378DB3-5D49-B559-072F-22299638F9FD}"/>
              </a:ext>
            </a:extLst>
          </p:cNvPr>
          <p:cNvSpPr/>
          <p:nvPr/>
        </p:nvSpPr>
        <p:spPr>
          <a:xfrm>
            <a:off x="4853873" y="2809454"/>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20" name="Google Shape;653;p19">
            <a:extLst>
              <a:ext uri="{FF2B5EF4-FFF2-40B4-BE49-F238E27FC236}">
                <a16:creationId xmlns:a16="http://schemas.microsoft.com/office/drawing/2014/main" id="{F0C17B70-1F25-9D0F-CBD2-99F72890013D}"/>
              </a:ext>
            </a:extLst>
          </p:cNvPr>
          <p:cNvSpPr/>
          <p:nvPr/>
        </p:nvSpPr>
        <p:spPr>
          <a:xfrm>
            <a:off x="4853873" y="4451376"/>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21" name="Google Shape;654;p19">
            <a:extLst>
              <a:ext uri="{FF2B5EF4-FFF2-40B4-BE49-F238E27FC236}">
                <a16:creationId xmlns:a16="http://schemas.microsoft.com/office/drawing/2014/main" id="{B64AD689-248F-1140-8F8C-74FBA43DED93}"/>
              </a:ext>
            </a:extLst>
          </p:cNvPr>
          <p:cNvSpPr/>
          <p:nvPr/>
        </p:nvSpPr>
        <p:spPr>
          <a:xfrm>
            <a:off x="4853873" y="5273379"/>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22" name="Google Shape;689;p19">
            <a:extLst>
              <a:ext uri="{FF2B5EF4-FFF2-40B4-BE49-F238E27FC236}">
                <a16:creationId xmlns:a16="http://schemas.microsoft.com/office/drawing/2014/main" id="{C4229873-F789-BB6F-3C2A-0F00AC216424}"/>
              </a:ext>
            </a:extLst>
          </p:cNvPr>
          <p:cNvSpPr/>
          <p:nvPr/>
        </p:nvSpPr>
        <p:spPr>
          <a:xfrm>
            <a:off x="5012937" y="1395363"/>
            <a:ext cx="2175234" cy="276981"/>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Merancang </a:t>
            </a:r>
            <a:r>
              <a:rPr lang="id-ID" sz="1200" b="1" i="1" noProof="1">
                <a:solidFill>
                  <a:schemeClr val="dk1"/>
                </a:solidFill>
                <a:latin typeface="Aptos" panose="020B0004020202020204" pitchFamily="34" charset="0"/>
                <a:ea typeface="Open Sans"/>
                <a:cs typeface="Aparajita" panose="02020603050405020304" pitchFamily="18" charset="0"/>
                <a:sym typeface="Open Sans"/>
              </a:rPr>
              <a:t>output</a:t>
            </a:r>
          </a:p>
        </p:txBody>
      </p:sp>
      <p:sp>
        <p:nvSpPr>
          <p:cNvPr id="23" name="Google Shape;690;p19">
            <a:extLst>
              <a:ext uri="{FF2B5EF4-FFF2-40B4-BE49-F238E27FC236}">
                <a16:creationId xmlns:a16="http://schemas.microsoft.com/office/drawing/2014/main" id="{B1761FEA-B1AF-EA81-23B5-7C7A4E58BA63}"/>
              </a:ext>
            </a:extLst>
          </p:cNvPr>
          <p:cNvSpPr/>
          <p:nvPr/>
        </p:nvSpPr>
        <p:spPr>
          <a:xfrm>
            <a:off x="5012937" y="2103229"/>
            <a:ext cx="2175234"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Merancang deskripsi variabel</a:t>
            </a:r>
          </a:p>
        </p:txBody>
      </p:sp>
      <p:sp>
        <p:nvSpPr>
          <p:cNvPr id="24" name="Google Shape;691;p19">
            <a:extLst>
              <a:ext uri="{FF2B5EF4-FFF2-40B4-BE49-F238E27FC236}">
                <a16:creationId xmlns:a16="http://schemas.microsoft.com/office/drawing/2014/main" id="{FE6C5877-9321-4998-8F86-452FE9068FF1}"/>
              </a:ext>
            </a:extLst>
          </p:cNvPr>
          <p:cNvSpPr/>
          <p:nvPr/>
        </p:nvSpPr>
        <p:spPr>
          <a:xfrm>
            <a:off x="5027262" y="2926273"/>
            <a:ext cx="2140650"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Merancang pengumpulan data</a:t>
            </a:r>
          </a:p>
        </p:txBody>
      </p:sp>
      <p:sp>
        <p:nvSpPr>
          <p:cNvPr id="25" name="Google Shape;692;p19">
            <a:extLst>
              <a:ext uri="{FF2B5EF4-FFF2-40B4-BE49-F238E27FC236}">
                <a16:creationId xmlns:a16="http://schemas.microsoft.com/office/drawing/2014/main" id="{4DF7D228-0025-0F3D-F42F-B3D9BC5DD5C1}"/>
              </a:ext>
            </a:extLst>
          </p:cNvPr>
          <p:cNvSpPr/>
          <p:nvPr/>
        </p:nvSpPr>
        <p:spPr>
          <a:xfrm>
            <a:off x="5012937" y="3743067"/>
            <a:ext cx="2175235"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Merancang kerangka dan sampel</a:t>
            </a:r>
          </a:p>
        </p:txBody>
      </p:sp>
      <p:sp>
        <p:nvSpPr>
          <p:cNvPr id="26" name="Google Shape;693;p19">
            <a:extLst>
              <a:ext uri="{FF2B5EF4-FFF2-40B4-BE49-F238E27FC236}">
                <a16:creationId xmlns:a16="http://schemas.microsoft.com/office/drawing/2014/main" id="{162746AB-239A-F989-3AAB-584F8209918E}"/>
              </a:ext>
            </a:extLst>
          </p:cNvPr>
          <p:cNvSpPr/>
          <p:nvPr/>
        </p:nvSpPr>
        <p:spPr>
          <a:xfrm>
            <a:off x="5012937" y="4565070"/>
            <a:ext cx="2015861"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Merancang pengolahan dan analisis</a:t>
            </a:r>
          </a:p>
        </p:txBody>
      </p:sp>
      <p:sp>
        <p:nvSpPr>
          <p:cNvPr id="27" name="Google Shape;694;p19">
            <a:extLst>
              <a:ext uri="{FF2B5EF4-FFF2-40B4-BE49-F238E27FC236}">
                <a16:creationId xmlns:a16="http://schemas.microsoft.com/office/drawing/2014/main" id="{AEC257BB-4055-CEA9-8988-DFB96B062A6E}"/>
              </a:ext>
            </a:extLst>
          </p:cNvPr>
          <p:cNvSpPr/>
          <p:nvPr/>
        </p:nvSpPr>
        <p:spPr>
          <a:xfrm>
            <a:off x="5021063" y="5387073"/>
            <a:ext cx="2158983"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Merancang sistem produksi dan alur kerja</a:t>
            </a:r>
            <a:endParaRPr lang="id-ID" sz="1200" b="1" noProof="1">
              <a:solidFill>
                <a:srgbClr val="000000"/>
              </a:solidFill>
              <a:latin typeface="Aptos" panose="020B0004020202020204" pitchFamily="34" charset="0"/>
              <a:ea typeface="Arial"/>
              <a:cs typeface="Aparajita" panose="02020603050405020304" pitchFamily="18" charset="0"/>
              <a:sym typeface="Arial"/>
            </a:endParaRPr>
          </a:p>
        </p:txBody>
      </p:sp>
      <p:sp>
        <p:nvSpPr>
          <p:cNvPr id="28" name="Rectangle: Rounded Corners 50">
            <a:extLst>
              <a:ext uri="{FF2B5EF4-FFF2-40B4-BE49-F238E27FC236}">
                <a16:creationId xmlns:a16="http://schemas.microsoft.com/office/drawing/2014/main" id="{90E1DE89-B2C3-6B6C-5753-5658EA956C99}"/>
              </a:ext>
            </a:extLst>
          </p:cNvPr>
          <p:cNvSpPr/>
          <p:nvPr/>
        </p:nvSpPr>
        <p:spPr>
          <a:xfrm>
            <a:off x="7089491" y="1296011"/>
            <a:ext cx="4155489" cy="4299084"/>
          </a:xfrm>
          <a:prstGeom prst="roundRect">
            <a:avLst>
              <a:gd name="adj" fmla="val 3770"/>
            </a:avLst>
          </a:prstGeom>
          <a:pattFill prst="dotGrid">
            <a:fgClr>
              <a:srgbClr val="44546A">
                <a:lumMod val="20000"/>
                <a:lumOff val="80000"/>
              </a:srgbClr>
            </a:fgClr>
            <a:bgClr>
              <a:sysClr val="window" lastClr="FFFFFF"/>
            </a:bgClr>
          </a:patt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583"/>
            <a:endParaRPr lang="id-ID" sz="1798" kern="0" noProof="1">
              <a:solidFill>
                <a:prstClr val="white"/>
              </a:solidFill>
            </a:endParaRPr>
          </a:p>
        </p:txBody>
      </p:sp>
      <p:sp>
        <p:nvSpPr>
          <p:cNvPr id="29" name="Google Shape;696;p19">
            <a:extLst>
              <a:ext uri="{FF2B5EF4-FFF2-40B4-BE49-F238E27FC236}">
                <a16:creationId xmlns:a16="http://schemas.microsoft.com/office/drawing/2014/main" id="{CA491B45-F33F-F08E-D7E8-EDD2B65D9B88}"/>
              </a:ext>
            </a:extLst>
          </p:cNvPr>
          <p:cNvSpPr/>
          <p:nvPr/>
        </p:nvSpPr>
        <p:spPr>
          <a:xfrm>
            <a:off x="7341301" y="1493457"/>
            <a:ext cx="3671264" cy="3062359"/>
          </a:xfrm>
          <a:prstGeom prst="rect">
            <a:avLst/>
          </a:prstGeom>
          <a:noFill/>
          <a:ln>
            <a:noFill/>
          </a:ln>
        </p:spPr>
        <p:txBody>
          <a:bodyPr spcFirstLastPara="1" wrap="square" lIns="91446" tIns="45711" rIns="91446" bIns="45711" anchor="t" anchorCtr="0">
            <a:spAutoFit/>
          </a:bodyPr>
          <a:lstStyle/>
          <a:p>
            <a:pPr marR="5080" lvl="0" defTabSz="914400">
              <a:spcAft>
                <a:spcPts val="600"/>
              </a:spcAft>
              <a:buClr>
                <a:srgbClr val="000000"/>
              </a:buClr>
              <a:buSzPts val="1800"/>
            </a:pPr>
            <a:r>
              <a:rPr lang="id-ID" sz="1400" kern="0" noProof="1">
                <a:latin typeface="Aptos" panose="020B0004020202020204" pitchFamily="34" charset="0"/>
                <a:ea typeface="Open Sans"/>
                <a:cs typeface="Aparajita" panose="02020603050405020304" pitchFamily="18" charset="0"/>
                <a:sym typeface="Open Sans"/>
              </a:rPr>
              <a:t>Aktivitas:</a:t>
            </a:r>
            <a:endParaRPr lang="id-ID" sz="1400" kern="0" noProof="1">
              <a:latin typeface="Aptos" panose="020B0004020202020204" pitchFamily="34" charset="0"/>
              <a:ea typeface="Arial"/>
              <a:cs typeface="Aparajita" panose="02020603050405020304" pitchFamily="18" charset="0"/>
              <a:sym typeface="Arial"/>
            </a:endParaRPr>
          </a:p>
          <a:p>
            <a:pPr marL="285750" marR="5080" lvl="0" indent="-285750">
              <a:spcAft>
                <a:spcPts val="600"/>
              </a:spcAft>
              <a:buClr>
                <a:schemeClr val="dk1"/>
              </a:buClr>
              <a:buSzPct val="130000"/>
              <a:buBlip>
                <a:blip r:embed="rId7"/>
              </a:buBlip>
            </a:pPr>
            <a:r>
              <a:rPr lang="id-ID" sz="1400" b="1" noProof="1">
                <a:latin typeface="Aptos" panose="020B0004020202020204" pitchFamily="34" charset="0"/>
                <a:sym typeface="Open Sans"/>
              </a:rPr>
              <a:t>Menentukan</a:t>
            </a:r>
            <a:r>
              <a:rPr lang="id-ID" sz="1400" noProof="1">
                <a:latin typeface="Aptos" panose="020B0004020202020204" pitchFamily="34" charset="0"/>
                <a:sym typeface="Open Sans"/>
              </a:rPr>
              <a:t> rancangan tahapan dan </a:t>
            </a:r>
            <a:r>
              <a:rPr lang="id-ID" sz="1400" b="1" i="1" noProof="1">
                <a:latin typeface="Aptos" panose="020B0004020202020204" pitchFamily="34" charset="0"/>
                <a:sym typeface="Open Sans"/>
              </a:rPr>
              <a:t>timeline</a:t>
            </a:r>
            <a:r>
              <a:rPr lang="id-ID" sz="1400" b="1" noProof="1">
                <a:latin typeface="Aptos" panose="020B0004020202020204" pitchFamily="34" charset="0"/>
                <a:sym typeface="Open Sans"/>
              </a:rPr>
              <a:t> kegiatan</a:t>
            </a:r>
            <a:r>
              <a:rPr lang="id-ID" sz="1400" noProof="1">
                <a:latin typeface="Aptos" panose="020B0004020202020204" pitchFamily="34" charset="0"/>
                <a:sym typeface="Open Sans"/>
              </a:rPr>
              <a:t>.</a:t>
            </a:r>
          </a:p>
          <a:p>
            <a:pPr marL="285750" marR="5080" lvl="0" indent="-285750">
              <a:spcAft>
                <a:spcPts val="600"/>
              </a:spcAft>
              <a:buClr>
                <a:schemeClr val="dk1"/>
              </a:buClr>
              <a:buSzPct val="130000"/>
              <a:buBlip>
                <a:blip r:embed="rId7"/>
              </a:buBlip>
            </a:pPr>
            <a:r>
              <a:rPr lang="id-ID" sz="1400" b="1" noProof="1">
                <a:latin typeface="Aptos" panose="020B0004020202020204" pitchFamily="34" charset="0"/>
                <a:sym typeface="Open Sans"/>
              </a:rPr>
              <a:t>Menentukan instrumen dan metode </a:t>
            </a:r>
            <a:r>
              <a:rPr lang="id-ID" sz="1400" noProof="1">
                <a:latin typeface="Aptos" panose="020B0004020202020204" pitchFamily="34" charset="0"/>
                <a:sym typeface="Open Sans"/>
              </a:rPr>
              <a:t>pengumpulan data serta </a:t>
            </a:r>
            <a:r>
              <a:rPr lang="id-ID" sz="1400" b="1" noProof="1">
                <a:latin typeface="Aptos" panose="020B0004020202020204" pitchFamily="34" charset="0"/>
                <a:sym typeface="Open Sans"/>
              </a:rPr>
              <a:t>variabel</a:t>
            </a:r>
            <a:r>
              <a:rPr lang="id-ID" sz="1400" noProof="1">
                <a:latin typeface="Aptos" panose="020B0004020202020204" pitchFamily="34" charset="0"/>
                <a:sym typeface="Open Sans"/>
              </a:rPr>
              <a:t> yang akan dikumpulkan.</a:t>
            </a:r>
          </a:p>
          <a:p>
            <a:pPr marL="285750" marR="5080" lvl="0" indent="-285750">
              <a:spcAft>
                <a:spcPts val="600"/>
              </a:spcAft>
              <a:buClr>
                <a:schemeClr val="dk1"/>
              </a:buClr>
              <a:buSzPct val="130000"/>
              <a:buBlip>
                <a:blip r:embed="rId7"/>
              </a:buBlip>
            </a:pPr>
            <a:r>
              <a:rPr lang="id-ID" sz="1400" b="1" noProof="1">
                <a:latin typeface="Aptos" panose="020B0004020202020204" pitchFamily="34" charset="0"/>
                <a:sym typeface="Open Sans"/>
              </a:rPr>
              <a:t>Memastikan</a:t>
            </a:r>
            <a:r>
              <a:rPr lang="id-ID" sz="1400" noProof="1">
                <a:latin typeface="Aptos" panose="020B0004020202020204" pitchFamily="34" charset="0"/>
                <a:sym typeface="Open Sans"/>
              </a:rPr>
              <a:t> </a:t>
            </a:r>
            <a:r>
              <a:rPr lang="id-ID" sz="1400" b="1" noProof="1">
                <a:latin typeface="Aptos" panose="020B0004020202020204" pitchFamily="34" charset="0"/>
                <a:sym typeface="Open Sans"/>
              </a:rPr>
              <a:t>ketersediaan konsep, definisi, ukuran, satuan, dan klasifikasi </a:t>
            </a:r>
            <a:r>
              <a:rPr lang="id-ID" sz="1400" noProof="1">
                <a:latin typeface="Aptos" panose="020B0004020202020204" pitchFamily="34" charset="0"/>
                <a:sym typeface="Open Sans"/>
              </a:rPr>
              <a:t>serta prinsip-prinsip SDI lainnya.</a:t>
            </a:r>
          </a:p>
          <a:p>
            <a:pPr marL="285750" marR="5080" lvl="0" indent="-285750">
              <a:spcAft>
                <a:spcPts val="600"/>
              </a:spcAft>
              <a:buClr>
                <a:schemeClr val="dk1"/>
              </a:buClr>
              <a:buSzPct val="130000"/>
              <a:buBlip>
                <a:blip r:embed="rId7"/>
              </a:buBlip>
            </a:pPr>
            <a:r>
              <a:rPr lang="id-ID" sz="1400" b="1" noProof="1">
                <a:latin typeface="Aptos" panose="020B0004020202020204" pitchFamily="34" charset="0"/>
                <a:sym typeface="Open Sans"/>
              </a:rPr>
              <a:t>Membuat</a:t>
            </a:r>
            <a:r>
              <a:rPr lang="id-ID" sz="1400" noProof="1">
                <a:latin typeface="Aptos" panose="020B0004020202020204" pitchFamily="34" charset="0"/>
                <a:sym typeface="Open Sans"/>
              </a:rPr>
              <a:t> </a:t>
            </a:r>
            <a:r>
              <a:rPr lang="id-ID" sz="1400" b="1" noProof="1">
                <a:latin typeface="Aptos" panose="020B0004020202020204" pitchFamily="34" charset="0"/>
                <a:sym typeface="Open Sans"/>
              </a:rPr>
              <a:t>rancangan </a:t>
            </a:r>
            <a:r>
              <a:rPr lang="id-ID" sz="1400" b="1" i="1" noProof="1">
                <a:latin typeface="Aptos" panose="020B0004020202020204" pitchFamily="34" charset="0"/>
                <a:sym typeface="Open Sans"/>
              </a:rPr>
              <a:t>output</a:t>
            </a:r>
            <a:r>
              <a:rPr lang="id-ID" sz="1400" b="1" noProof="1">
                <a:latin typeface="Aptos" panose="020B0004020202020204" pitchFamily="34" charset="0"/>
                <a:sym typeface="Open Sans"/>
              </a:rPr>
              <a:t> </a:t>
            </a:r>
            <a:r>
              <a:rPr lang="id-ID" sz="1400" noProof="1">
                <a:latin typeface="Aptos" panose="020B0004020202020204" pitchFamily="34" charset="0"/>
                <a:sym typeface="Open Sans"/>
              </a:rPr>
              <a:t>yang akan dihasilkan seperti tabel, grafik, dan  analisis mengenai data.</a:t>
            </a:r>
          </a:p>
        </p:txBody>
      </p:sp>
      <p:sp>
        <p:nvSpPr>
          <p:cNvPr id="30" name="Google Shape;749;p7">
            <a:extLst>
              <a:ext uri="{FF2B5EF4-FFF2-40B4-BE49-F238E27FC236}">
                <a16:creationId xmlns:a16="http://schemas.microsoft.com/office/drawing/2014/main" id="{FCCA4336-350E-833A-11DB-23A5F12BBABF}"/>
              </a:ext>
            </a:extLst>
          </p:cNvPr>
          <p:cNvSpPr/>
          <p:nvPr/>
        </p:nvSpPr>
        <p:spPr>
          <a:xfrm>
            <a:off x="7754656" y="4951561"/>
            <a:ext cx="3900561" cy="815590"/>
          </a:xfrm>
          <a:prstGeom prst="roundRect">
            <a:avLst>
              <a:gd name="adj" fmla="val 12262"/>
            </a:avLst>
          </a:prstGeom>
          <a:solidFill>
            <a:schemeClr val="bg2">
              <a:lumMod val="90000"/>
              <a:alpha val="90000"/>
            </a:schemeClr>
          </a:solidFill>
          <a:ln>
            <a:noFill/>
          </a:ln>
        </p:spPr>
        <p:txBody>
          <a:bodyPr spcFirstLastPara="1" wrap="square" lIns="91446" tIns="45711" rIns="91446" bIns="45711" anchor="ctr" anchorCtr="0">
            <a:noAutofit/>
          </a:bodyPr>
          <a:lstStyle/>
          <a:p>
            <a:pPr algn="ctr"/>
            <a:endParaRPr lang="id-ID" sz="1800" noProof="1">
              <a:solidFill>
                <a:srgbClr val="9A0501"/>
              </a:solidFill>
              <a:latin typeface="Calibri"/>
              <a:ea typeface="Calibri"/>
              <a:cs typeface="Calibri"/>
              <a:sym typeface="Calibri"/>
            </a:endParaRPr>
          </a:p>
        </p:txBody>
      </p:sp>
      <p:pic>
        <p:nvPicPr>
          <p:cNvPr id="31" name="Picture 30" descr="A red triangle with a exclamation mark&#10;&#10;AI-generated content may be incorrect.">
            <a:extLst>
              <a:ext uri="{FF2B5EF4-FFF2-40B4-BE49-F238E27FC236}">
                <a16:creationId xmlns:a16="http://schemas.microsoft.com/office/drawing/2014/main" id="{7EDB0069-2ED6-AA53-B424-E8D38B00131B}"/>
              </a:ext>
            </a:extLst>
          </p:cNvPr>
          <p:cNvPicPr>
            <a:picLocks noChangeAspect="1"/>
          </p:cNvPicPr>
          <p:nvPr/>
        </p:nvPicPr>
        <p:blipFill>
          <a:blip r:embed="rId8"/>
          <a:stretch>
            <a:fillRect/>
          </a:stretch>
        </p:blipFill>
        <p:spPr>
          <a:xfrm>
            <a:off x="7547071" y="4829880"/>
            <a:ext cx="499780" cy="499780"/>
          </a:xfrm>
          <a:prstGeom prst="rect">
            <a:avLst/>
          </a:prstGeom>
        </p:spPr>
      </p:pic>
      <p:sp>
        <p:nvSpPr>
          <p:cNvPr id="32" name="Google Shape;696;p19">
            <a:extLst>
              <a:ext uri="{FF2B5EF4-FFF2-40B4-BE49-F238E27FC236}">
                <a16:creationId xmlns:a16="http://schemas.microsoft.com/office/drawing/2014/main" id="{719321AB-818B-30D1-E93E-1E4053C096FA}"/>
              </a:ext>
            </a:extLst>
          </p:cNvPr>
          <p:cNvSpPr/>
          <p:nvPr/>
        </p:nvSpPr>
        <p:spPr>
          <a:xfrm>
            <a:off x="8046102" y="5011263"/>
            <a:ext cx="3560347" cy="769423"/>
          </a:xfrm>
          <a:prstGeom prst="rect">
            <a:avLst/>
          </a:prstGeom>
          <a:noFill/>
          <a:ln>
            <a:noFill/>
          </a:ln>
        </p:spPr>
        <p:txBody>
          <a:bodyPr spcFirstLastPara="1" wrap="square" lIns="91446" tIns="45711" rIns="91446" bIns="45711" anchor="ctr" anchorCtr="0">
            <a:spAutoFit/>
          </a:bodyPr>
          <a:lstStyle/>
          <a:p>
            <a:pPr marR="5080" lvl="0" defTabSz="914400">
              <a:spcAft>
                <a:spcPts val="600"/>
              </a:spcAft>
              <a:buClr>
                <a:srgbClr val="000000"/>
              </a:buClr>
              <a:buSzPts val="1800"/>
            </a:pPr>
            <a:r>
              <a:rPr lang="id-ID" sz="1300" b="1" kern="0" noProof="1">
                <a:solidFill>
                  <a:srgbClr val="F89039"/>
                </a:solidFill>
                <a:latin typeface="Aptos" panose="020B0004020202020204" pitchFamily="34" charset="0"/>
                <a:ea typeface="Open Sans"/>
                <a:cs typeface="Aparajita" panose="02020603050405020304" pitchFamily="18" charset="0"/>
                <a:sym typeface="Open Sans"/>
              </a:rPr>
              <a:t>Pengajuan rekomendasi kegiatan statistik</a:t>
            </a:r>
            <a:r>
              <a:rPr lang="id-ID" sz="1300" b="1" kern="0" baseline="30000" noProof="1">
                <a:solidFill>
                  <a:srgbClr val="F89039"/>
                </a:solidFill>
                <a:latin typeface="Aptos" panose="020B0004020202020204" pitchFamily="34" charset="0"/>
                <a:ea typeface="Open Sans"/>
                <a:cs typeface="Aparajita" panose="02020603050405020304" pitchFamily="18" charset="0"/>
                <a:sym typeface="Open Sans"/>
              </a:rPr>
              <a:t>a</a:t>
            </a:r>
            <a:r>
              <a:rPr lang="id-ID" sz="1300" b="1" kern="0" noProof="1">
                <a:solidFill>
                  <a:srgbClr val="F89039"/>
                </a:solidFill>
                <a:latin typeface="Aptos" panose="020B0004020202020204" pitchFamily="34" charset="0"/>
                <a:ea typeface="Open Sans"/>
                <a:cs typeface="Aparajita" panose="02020603050405020304" pitchFamily="18" charset="0"/>
                <a:sym typeface="Open Sans"/>
              </a:rPr>
              <a:t> </a:t>
            </a:r>
            <a:r>
              <a:rPr lang="id-ID" sz="1300" b="1" kern="0" noProof="1">
                <a:latin typeface="Aptos" panose="020B0004020202020204" pitchFamily="34" charset="0"/>
                <a:ea typeface="Open Sans"/>
                <a:cs typeface="Aparajita" panose="02020603050405020304" pitchFamily="18" charset="0"/>
                <a:sym typeface="Open Sans"/>
              </a:rPr>
              <a:t>hanya dilakukan oleh Kementerian/Lembaga/Perangkat Daerah</a:t>
            </a:r>
            <a:r>
              <a:rPr lang="id-ID" sz="1300" b="1" kern="0" baseline="30000" noProof="1">
                <a:latin typeface="Aptos" panose="020B0004020202020204" pitchFamily="34" charset="0"/>
                <a:ea typeface="Open Sans"/>
                <a:cs typeface="Aparajita" panose="02020603050405020304" pitchFamily="18" charset="0"/>
                <a:sym typeface="Open Sans"/>
              </a:rPr>
              <a:t>b</a:t>
            </a:r>
            <a:r>
              <a:rPr lang="id-ID" sz="1300" kern="0" noProof="1">
                <a:latin typeface="Aptos" panose="020B0004020202020204" pitchFamily="34" charset="0"/>
                <a:ea typeface="Open Sans"/>
                <a:cs typeface="Aparajita" panose="02020603050405020304" pitchFamily="18" charset="0"/>
                <a:sym typeface="Open Sans"/>
              </a:rPr>
              <a:t>.</a:t>
            </a:r>
            <a:endParaRPr lang="id-ID" sz="1300" noProof="1">
              <a:latin typeface="Aptos" panose="020B0004020202020204" pitchFamily="34" charset="0"/>
              <a:sym typeface="Open Sans"/>
            </a:endParaRPr>
          </a:p>
        </p:txBody>
      </p:sp>
      <p:sp>
        <p:nvSpPr>
          <p:cNvPr id="33" name="Freeform 21">
            <a:extLst>
              <a:ext uri="{FF2B5EF4-FFF2-40B4-BE49-F238E27FC236}">
                <a16:creationId xmlns:a16="http://schemas.microsoft.com/office/drawing/2014/main" id="{4675F831-97C3-137B-C510-01E19EFFC9B3}"/>
              </a:ext>
            </a:extLst>
          </p:cNvPr>
          <p:cNvSpPr/>
          <p:nvPr/>
        </p:nvSpPr>
        <p:spPr>
          <a:xfrm>
            <a:off x="7940321" y="4615894"/>
            <a:ext cx="1165031" cy="416350"/>
          </a:xfrm>
          <a:custGeom>
            <a:avLst/>
            <a:gdLst/>
            <a:ahLst/>
            <a:cxnLst/>
            <a:rect l="l" t="t" r="r" b="b"/>
            <a:pathLst>
              <a:path w="2387563" h="835647">
                <a:moveTo>
                  <a:pt x="0" y="0"/>
                </a:moveTo>
                <a:lnTo>
                  <a:pt x="2387563" y="0"/>
                </a:lnTo>
                <a:lnTo>
                  <a:pt x="2387563" y="835646"/>
                </a:lnTo>
                <a:lnTo>
                  <a:pt x="0" y="835646"/>
                </a:lnTo>
                <a:lnTo>
                  <a:pt x="0" y="0"/>
                </a:lnTo>
                <a:close/>
              </a:path>
            </a:pathLst>
          </a:custGeom>
          <a:blipFill>
            <a:blip r:embed="rId9"/>
            <a:stretch>
              <a:fillRect/>
            </a:stretch>
          </a:blipFill>
        </p:spPr>
        <p:txBody>
          <a:bodyPr/>
          <a:lstStyle/>
          <a:p>
            <a:endParaRPr lang="id-ID" noProof="1"/>
          </a:p>
        </p:txBody>
      </p:sp>
      <p:sp>
        <p:nvSpPr>
          <p:cNvPr id="34" name="Google Shape;692;p54">
            <a:extLst>
              <a:ext uri="{FF2B5EF4-FFF2-40B4-BE49-F238E27FC236}">
                <a16:creationId xmlns:a16="http://schemas.microsoft.com/office/drawing/2014/main" id="{B64EB1AE-B9E1-C299-F65F-4C425667F48D}"/>
              </a:ext>
            </a:extLst>
          </p:cNvPr>
          <p:cNvSpPr txBox="1">
            <a:spLocks/>
          </p:cNvSpPr>
          <p:nvPr/>
        </p:nvSpPr>
        <p:spPr>
          <a:xfrm>
            <a:off x="8046102" y="5767151"/>
            <a:ext cx="3560347" cy="815590"/>
          </a:xfrm>
          <a:prstGeom prst="roundRect">
            <a:avLst>
              <a:gd name="adj" fmla="val 0"/>
            </a:avLst>
          </a:prstGeom>
          <a:noFill/>
          <a:ln>
            <a:noFill/>
          </a:ln>
        </p:spPr>
        <p:txBody>
          <a:bodyPr spcFirstLastPara="1" wrap="square" lIns="121928" tIns="121928" rIns="121928" bIns="121928"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None/>
              <a:defRPr sz="1200" b="0" i="0" u="none" strike="noStrike" cap="none">
                <a:solidFill>
                  <a:srgbClr val="1F1B55"/>
                </a:solidFill>
                <a:latin typeface="Lato"/>
                <a:ea typeface="Lato"/>
                <a:cs typeface="Lato"/>
                <a:sym typeface="Lato"/>
              </a:defRPr>
            </a:lvl1pPr>
            <a:lvl2pPr marL="914400" marR="0" lvl="1"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2pPr>
            <a:lvl3pPr marL="1371600" marR="0" lvl="2"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3pPr>
            <a:lvl4pPr marL="1828800" marR="0" lvl="3"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4pPr>
            <a:lvl5pPr marL="2286000" marR="0" lvl="4"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5pPr>
            <a:lvl6pPr marL="2743200" marR="0" lvl="5"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6pPr>
            <a:lvl7pPr marL="3200400" marR="0" lvl="6"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7pPr>
            <a:lvl8pPr marL="3657600" marR="0" lvl="7"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8pPr>
            <a:lvl9pPr marL="4114800" marR="0" lvl="8"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9pPr>
          </a:lstStyle>
          <a:p>
            <a:pPr marL="98425" indent="-98425"/>
            <a:r>
              <a:rPr lang="id-ID" sz="1100" i="1" baseline="30000" noProof="1">
                <a:solidFill>
                  <a:schemeClr val="tx1"/>
                </a:solidFill>
                <a:latin typeface="Aptos" panose="020B0004020202020204" pitchFamily="34" charset="0"/>
              </a:rPr>
              <a:t>a	</a:t>
            </a:r>
            <a:r>
              <a:rPr lang="id-ID" sz="1100" i="1" noProof="1">
                <a:solidFill>
                  <a:schemeClr val="tx1"/>
                </a:solidFill>
                <a:latin typeface="Aptos" panose="020B0004020202020204" pitchFamily="34" charset="0"/>
              </a:rPr>
              <a:t>Konsultasi penyelenggaraan kegiatan statistik ke BPS tetap dapat dilakukan di luar mekanisme Romantik.</a:t>
            </a:r>
          </a:p>
          <a:p>
            <a:pPr marL="98425" indent="-98425"/>
            <a:r>
              <a:rPr lang="id-ID" sz="1100" i="1" baseline="30000" noProof="1">
                <a:solidFill>
                  <a:schemeClr val="tx1"/>
                </a:solidFill>
                <a:latin typeface="Aptos" panose="020B0004020202020204" pitchFamily="34" charset="0"/>
              </a:rPr>
              <a:t>b	</a:t>
            </a:r>
            <a:r>
              <a:rPr lang="id-ID" sz="1100" i="1" noProof="1">
                <a:solidFill>
                  <a:schemeClr val="tx1"/>
                </a:solidFill>
                <a:latin typeface="Aptos" panose="020B0004020202020204" pitchFamily="34" charset="0"/>
              </a:rPr>
              <a:t>Sekretariat Daerah, Sekretariat DPRD, Inspektorat, Dinas, dan Badan.</a:t>
            </a:r>
          </a:p>
        </p:txBody>
      </p:sp>
    </p:spTree>
    <p:extLst>
      <p:ext uri="{BB962C8B-B14F-4D97-AF65-F5344CB8AC3E}">
        <p14:creationId xmlns:p14="http://schemas.microsoft.com/office/powerpoint/2010/main" val="42498877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B14AC1-71E4-981C-8C83-A710966829C8}"/>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600" b="1" noProof="1">
                <a:solidFill>
                  <a:srgbClr val="F89039"/>
                </a:solidFill>
              </a:rPr>
              <a:t>POKOK </a:t>
            </a:r>
            <a:r>
              <a:rPr lang="id-ID" sz="3600" noProof="1">
                <a:solidFill>
                  <a:srgbClr val="000000"/>
                </a:solidFill>
              </a:rPr>
              <a:t>BAHASAN</a:t>
            </a:r>
          </a:p>
        </p:txBody>
      </p:sp>
      <p:sp>
        <p:nvSpPr>
          <p:cNvPr id="7" name="Google Shape;749;p7">
            <a:extLst>
              <a:ext uri="{FF2B5EF4-FFF2-40B4-BE49-F238E27FC236}">
                <a16:creationId xmlns:a16="http://schemas.microsoft.com/office/drawing/2014/main" id="{FAC49B35-5A3E-7BFE-8DCD-0E50FC5F89FC}"/>
              </a:ext>
            </a:extLst>
          </p:cNvPr>
          <p:cNvSpPr/>
          <p:nvPr/>
        </p:nvSpPr>
        <p:spPr>
          <a:xfrm>
            <a:off x="691432" y="1331337"/>
            <a:ext cx="4012382" cy="4559652"/>
          </a:xfrm>
          <a:prstGeom prst="roundRect">
            <a:avLst>
              <a:gd name="adj" fmla="val 16667"/>
            </a:avLst>
          </a:prstGeom>
          <a:solidFill>
            <a:srgbClr val="F89039"/>
          </a:solidFill>
          <a:ln>
            <a:noFill/>
          </a:ln>
        </p:spPr>
        <p:txBody>
          <a:bodyPr spcFirstLastPara="1" wrap="square" lIns="91446" tIns="45711" rIns="91446" bIns="45711" anchor="ctr" anchorCtr="0">
            <a:noAutofit/>
          </a:bodyPr>
          <a:lstStyle/>
          <a:p>
            <a:pPr algn="ctr"/>
            <a:endParaRPr lang="id-ID" sz="1800" noProof="1">
              <a:solidFill>
                <a:srgbClr val="9A0501"/>
              </a:solidFill>
              <a:latin typeface="Calibri"/>
              <a:ea typeface="Calibri"/>
              <a:cs typeface="Calibri"/>
              <a:sym typeface="Calibri"/>
            </a:endParaRPr>
          </a:p>
        </p:txBody>
      </p:sp>
      <p:sp>
        <p:nvSpPr>
          <p:cNvPr id="51" name="Rectangle: Rounded Corners 50">
            <a:extLst>
              <a:ext uri="{FF2B5EF4-FFF2-40B4-BE49-F238E27FC236}">
                <a16:creationId xmlns:a16="http://schemas.microsoft.com/office/drawing/2014/main" id="{680CE01E-680C-AEE4-F58C-ACAFF904836F}"/>
              </a:ext>
            </a:extLst>
          </p:cNvPr>
          <p:cNvSpPr/>
          <p:nvPr/>
        </p:nvSpPr>
        <p:spPr>
          <a:xfrm>
            <a:off x="5162683" y="1192282"/>
            <a:ext cx="6341060" cy="1063521"/>
          </a:xfrm>
          <a:prstGeom prst="roundRect">
            <a:avLst/>
          </a:prstGeom>
          <a:pattFill prst="dotGrid">
            <a:fgClr>
              <a:srgbClr val="44546A">
                <a:lumMod val="20000"/>
                <a:lumOff val="80000"/>
              </a:srgbClr>
            </a:fgClr>
            <a:bgClr>
              <a:sysClr val="window" lastClr="FFFFFF"/>
            </a:bgClr>
          </a:patt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583"/>
            <a:endParaRPr lang="id-ID" sz="1798" kern="0" noProof="1">
              <a:solidFill>
                <a:prstClr val="white"/>
              </a:solidFill>
            </a:endParaRPr>
          </a:p>
        </p:txBody>
      </p:sp>
      <p:sp>
        <p:nvSpPr>
          <p:cNvPr id="10" name="Google Shape;765;p7">
            <a:extLst>
              <a:ext uri="{FF2B5EF4-FFF2-40B4-BE49-F238E27FC236}">
                <a16:creationId xmlns:a16="http://schemas.microsoft.com/office/drawing/2014/main" id="{EBD666B2-3501-8FC8-15ED-149C0804F44E}"/>
              </a:ext>
            </a:extLst>
          </p:cNvPr>
          <p:cNvSpPr/>
          <p:nvPr/>
        </p:nvSpPr>
        <p:spPr>
          <a:xfrm>
            <a:off x="5331354" y="1369609"/>
            <a:ext cx="708866" cy="708866"/>
          </a:xfrm>
          <a:prstGeom prst="roundRect">
            <a:avLst>
              <a:gd name="adj" fmla="val 16667"/>
            </a:avLst>
          </a:prstGeom>
          <a:solidFill>
            <a:srgbClr val="C45824"/>
          </a:solidFill>
          <a:ln>
            <a:noFill/>
          </a:ln>
          <a:effectLst>
            <a:outerShdw blurRad="50800" dist="38100" dir="2700000" algn="tl" rotWithShape="0">
              <a:prstClr val="black">
                <a:alpha val="40000"/>
              </a:prstClr>
            </a:outerShdw>
          </a:effectLst>
        </p:spPr>
        <p:txBody>
          <a:bodyPr spcFirstLastPara="1" wrap="square" lIns="91446" tIns="45711" rIns="91446" bIns="45711" anchor="ctr" anchorCtr="0">
            <a:noAutofit/>
          </a:bodyPr>
          <a:lstStyle/>
          <a:p>
            <a:pPr algn="ctr"/>
            <a:r>
              <a:rPr lang="id-ID" sz="3200" b="1" noProof="1">
                <a:solidFill>
                  <a:schemeClr val="bg1"/>
                </a:solidFill>
                <a:latin typeface="Century Gothic"/>
                <a:ea typeface="Century Gothic"/>
                <a:cs typeface="Century Gothic"/>
                <a:sym typeface="Century Gothic"/>
              </a:rPr>
              <a:t>1</a:t>
            </a:r>
            <a:endParaRPr lang="id-ID" sz="1800" noProof="1">
              <a:solidFill>
                <a:schemeClr val="bg1"/>
              </a:solidFill>
            </a:endParaRPr>
          </a:p>
        </p:txBody>
      </p:sp>
      <p:sp>
        <p:nvSpPr>
          <p:cNvPr id="11" name="Google Shape;766;p7">
            <a:extLst>
              <a:ext uri="{FF2B5EF4-FFF2-40B4-BE49-F238E27FC236}">
                <a16:creationId xmlns:a16="http://schemas.microsoft.com/office/drawing/2014/main" id="{483018BE-73AD-BCF4-6DCE-8CDD0F8A3960}"/>
              </a:ext>
            </a:extLst>
          </p:cNvPr>
          <p:cNvSpPr txBox="1"/>
          <p:nvPr/>
        </p:nvSpPr>
        <p:spPr>
          <a:xfrm>
            <a:off x="6152805" y="1493219"/>
            <a:ext cx="5192719" cy="461647"/>
          </a:xfrm>
          <a:prstGeom prst="rect">
            <a:avLst/>
          </a:prstGeom>
          <a:noFill/>
          <a:ln>
            <a:noFill/>
          </a:ln>
        </p:spPr>
        <p:txBody>
          <a:bodyPr spcFirstLastPara="1" wrap="square" lIns="91446" tIns="45711" rIns="91446" bIns="45711" anchor="ctr" anchorCtr="0">
            <a:spAutoFit/>
          </a:bodyPr>
          <a:lstStyle/>
          <a:p>
            <a:r>
              <a:rPr lang="id-ID" sz="2400" b="1" noProof="1">
                <a:solidFill>
                  <a:srgbClr val="C45824"/>
                </a:solidFill>
                <a:latin typeface="Poppins" pitchFamily="2" charset="77"/>
                <a:ea typeface="Calibri"/>
                <a:cs typeface="Poppins" pitchFamily="2" charset="77"/>
                <a:sym typeface="Calibri"/>
              </a:rPr>
              <a:t>SISTEM STATISTIK NASIONAL</a:t>
            </a:r>
          </a:p>
        </p:txBody>
      </p:sp>
      <p:sp>
        <p:nvSpPr>
          <p:cNvPr id="52" name="Rectangle: Rounded Corners 51">
            <a:extLst>
              <a:ext uri="{FF2B5EF4-FFF2-40B4-BE49-F238E27FC236}">
                <a16:creationId xmlns:a16="http://schemas.microsoft.com/office/drawing/2014/main" id="{2F3F1F33-38DA-1925-0578-91C75B3072C4}"/>
              </a:ext>
            </a:extLst>
          </p:cNvPr>
          <p:cNvSpPr/>
          <p:nvPr/>
        </p:nvSpPr>
        <p:spPr>
          <a:xfrm>
            <a:off x="5162683" y="2433130"/>
            <a:ext cx="6341060" cy="1063521"/>
          </a:xfrm>
          <a:prstGeom prst="roundRect">
            <a:avLst/>
          </a:prstGeom>
          <a:pattFill prst="dotGrid">
            <a:fgClr>
              <a:srgbClr val="44546A">
                <a:lumMod val="20000"/>
                <a:lumOff val="80000"/>
              </a:srgbClr>
            </a:fgClr>
            <a:bgClr>
              <a:sysClr val="window" lastClr="FFFFFF"/>
            </a:bgClr>
          </a:patt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583"/>
            <a:endParaRPr lang="id-ID" sz="1798" kern="0" noProof="1">
              <a:solidFill>
                <a:prstClr val="white"/>
              </a:solidFill>
            </a:endParaRPr>
          </a:p>
        </p:txBody>
      </p:sp>
      <p:sp>
        <p:nvSpPr>
          <p:cNvPr id="13" name="Google Shape;768;p7">
            <a:extLst>
              <a:ext uri="{FF2B5EF4-FFF2-40B4-BE49-F238E27FC236}">
                <a16:creationId xmlns:a16="http://schemas.microsoft.com/office/drawing/2014/main" id="{1E85F3E8-8CE7-ED5D-AD74-0529BF7CB8DF}"/>
              </a:ext>
            </a:extLst>
          </p:cNvPr>
          <p:cNvSpPr/>
          <p:nvPr/>
        </p:nvSpPr>
        <p:spPr>
          <a:xfrm>
            <a:off x="5323017" y="2610457"/>
            <a:ext cx="684608" cy="708866"/>
          </a:xfrm>
          <a:prstGeom prst="roundRect">
            <a:avLst>
              <a:gd name="adj" fmla="val 16667"/>
            </a:avLst>
          </a:prstGeom>
          <a:solidFill>
            <a:srgbClr val="C45824"/>
          </a:solidFill>
          <a:ln>
            <a:noFill/>
          </a:ln>
          <a:effectLst>
            <a:outerShdw blurRad="50800" dist="38100" dir="2700000" algn="tl" rotWithShape="0">
              <a:prstClr val="black">
                <a:alpha val="40000"/>
              </a:prstClr>
            </a:outerShdw>
          </a:effectLst>
        </p:spPr>
        <p:txBody>
          <a:bodyPr spcFirstLastPara="1" wrap="square" lIns="91446" tIns="45711" rIns="91446" bIns="45711" anchor="ctr" anchorCtr="0">
            <a:noAutofit/>
          </a:bodyPr>
          <a:lstStyle/>
          <a:p>
            <a:pPr algn="ctr"/>
            <a:r>
              <a:rPr lang="id-ID" sz="3200" b="1" noProof="1">
                <a:solidFill>
                  <a:schemeClr val="bg1"/>
                </a:solidFill>
                <a:latin typeface="Century Gothic"/>
                <a:ea typeface="Century Gothic"/>
                <a:cs typeface="Century Gothic"/>
                <a:sym typeface="Century Gothic"/>
              </a:rPr>
              <a:t>2</a:t>
            </a:r>
            <a:endParaRPr lang="id-ID" sz="1800" noProof="1">
              <a:solidFill>
                <a:schemeClr val="bg1"/>
              </a:solidFill>
            </a:endParaRPr>
          </a:p>
        </p:txBody>
      </p:sp>
      <p:sp>
        <p:nvSpPr>
          <p:cNvPr id="19" name="Google Shape;769;p7">
            <a:extLst>
              <a:ext uri="{FF2B5EF4-FFF2-40B4-BE49-F238E27FC236}">
                <a16:creationId xmlns:a16="http://schemas.microsoft.com/office/drawing/2014/main" id="{F553A80F-291A-8491-AC60-DBE932CA17A7}"/>
              </a:ext>
            </a:extLst>
          </p:cNvPr>
          <p:cNvSpPr txBox="1"/>
          <p:nvPr/>
        </p:nvSpPr>
        <p:spPr>
          <a:xfrm>
            <a:off x="6116357" y="2734067"/>
            <a:ext cx="5225221" cy="461647"/>
          </a:xfrm>
          <a:prstGeom prst="rect">
            <a:avLst/>
          </a:prstGeom>
          <a:noFill/>
          <a:ln>
            <a:noFill/>
          </a:ln>
        </p:spPr>
        <p:txBody>
          <a:bodyPr spcFirstLastPara="1" wrap="square" lIns="91446" tIns="45711" rIns="91446" bIns="45711" anchor="ctr" anchorCtr="0">
            <a:spAutoFit/>
          </a:bodyPr>
          <a:lstStyle/>
          <a:p>
            <a:r>
              <a:rPr lang="id-ID" sz="2400" b="1" noProof="1">
                <a:solidFill>
                  <a:srgbClr val="C45824"/>
                </a:solidFill>
                <a:latin typeface="Poppins" pitchFamily="2" charset="77"/>
                <a:ea typeface="Calibri"/>
                <a:cs typeface="Poppins" pitchFamily="2" charset="77"/>
                <a:sym typeface="Calibri"/>
              </a:rPr>
              <a:t>PENYELENGGARAAN STATISTIK</a:t>
            </a:r>
          </a:p>
        </p:txBody>
      </p:sp>
      <p:sp>
        <p:nvSpPr>
          <p:cNvPr id="53" name="Rectangle: Rounded Corners 52">
            <a:extLst>
              <a:ext uri="{FF2B5EF4-FFF2-40B4-BE49-F238E27FC236}">
                <a16:creationId xmlns:a16="http://schemas.microsoft.com/office/drawing/2014/main" id="{87E37740-C64F-00FB-2695-D9D4EE1C66F4}"/>
              </a:ext>
            </a:extLst>
          </p:cNvPr>
          <p:cNvSpPr/>
          <p:nvPr/>
        </p:nvSpPr>
        <p:spPr>
          <a:xfrm>
            <a:off x="5162683" y="3673978"/>
            <a:ext cx="6341060" cy="1063521"/>
          </a:xfrm>
          <a:prstGeom prst="roundRect">
            <a:avLst/>
          </a:prstGeom>
          <a:pattFill prst="dotGrid">
            <a:fgClr>
              <a:srgbClr val="44546A">
                <a:lumMod val="20000"/>
                <a:lumOff val="80000"/>
              </a:srgbClr>
            </a:fgClr>
            <a:bgClr>
              <a:sysClr val="window" lastClr="FFFFFF"/>
            </a:bgClr>
          </a:patt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583"/>
            <a:endParaRPr lang="id-ID" sz="1798" kern="0" noProof="1">
              <a:solidFill>
                <a:prstClr val="white"/>
              </a:solidFill>
            </a:endParaRPr>
          </a:p>
        </p:txBody>
      </p:sp>
      <p:sp>
        <p:nvSpPr>
          <p:cNvPr id="46" name="Google Shape;768;p7">
            <a:extLst>
              <a:ext uri="{FF2B5EF4-FFF2-40B4-BE49-F238E27FC236}">
                <a16:creationId xmlns:a16="http://schemas.microsoft.com/office/drawing/2014/main" id="{107EE4E5-8AB7-3658-F433-4A0AE9E7B095}"/>
              </a:ext>
            </a:extLst>
          </p:cNvPr>
          <p:cNvSpPr/>
          <p:nvPr/>
        </p:nvSpPr>
        <p:spPr>
          <a:xfrm>
            <a:off x="5323017" y="3851305"/>
            <a:ext cx="684608" cy="708866"/>
          </a:xfrm>
          <a:prstGeom prst="roundRect">
            <a:avLst>
              <a:gd name="adj" fmla="val 16667"/>
            </a:avLst>
          </a:prstGeom>
          <a:solidFill>
            <a:srgbClr val="C45824"/>
          </a:solidFill>
          <a:ln>
            <a:noFill/>
          </a:ln>
          <a:effectLst>
            <a:outerShdw blurRad="50800" dist="38100" dir="2700000" algn="tl" rotWithShape="0">
              <a:prstClr val="black">
                <a:alpha val="40000"/>
              </a:prstClr>
            </a:outerShdw>
          </a:effectLst>
        </p:spPr>
        <p:txBody>
          <a:bodyPr spcFirstLastPara="1" wrap="square" lIns="91446" tIns="45711" rIns="91446" bIns="45711" anchor="ctr" anchorCtr="0">
            <a:noAutofit/>
          </a:bodyPr>
          <a:lstStyle/>
          <a:p>
            <a:pPr algn="ctr"/>
            <a:r>
              <a:rPr lang="id-ID" sz="3200" b="1" noProof="1">
                <a:solidFill>
                  <a:schemeClr val="bg1"/>
                </a:solidFill>
                <a:latin typeface="Century Gothic"/>
                <a:ea typeface="Century Gothic"/>
                <a:cs typeface="Century Gothic"/>
                <a:sym typeface="Century Gothic"/>
              </a:rPr>
              <a:t>3</a:t>
            </a:r>
            <a:endParaRPr lang="id-ID" sz="1800" noProof="1">
              <a:solidFill>
                <a:schemeClr val="bg1"/>
              </a:solidFill>
            </a:endParaRPr>
          </a:p>
        </p:txBody>
      </p:sp>
      <p:sp>
        <p:nvSpPr>
          <p:cNvPr id="47" name="Google Shape;769;p7">
            <a:extLst>
              <a:ext uri="{FF2B5EF4-FFF2-40B4-BE49-F238E27FC236}">
                <a16:creationId xmlns:a16="http://schemas.microsoft.com/office/drawing/2014/main" id="{56D15959-AFFA-1690-ACE8-CC4BCA483FF4}"/>
              </a:ext>
            </a:extLst>
          </p:cNvPr>
          <p:cNvSpPr txBox="1"/>
          <p:nvPr/>
        </p:nvSpPr>
        <p:spPr>
          <a:xfrm>
            <a:off x="6116358" y="3851804"/>
            <a:ext cx="5225220" cy="707868"/>
          </a:xfrm>
          <a:prstGeom prst="rect">
            <a:avLst/>
          </a:prstGeom>
          <a:noFill/>
          <a:ln>
            <a:noFill/>
          </a:ln>
        </p:spPr>
        <p:txBody>
          <a:bodyPr spcFirstLastPara="1" wrap="square" lIns="91446" tIns="45711" rIns="91446" bIns="45711" anchor="ctr" anchorCtr="0">
            <a:spAutoFit/>
          </a:bodyPr>
          <a:lstStyle/>
          <a:p>
            <a:r>
              <a:rPr lang="id-ID" sz="2000" b="1" i="1" noProof="1">
                <a:solidFill>
                  <a:srgbClr val="C45824"/>
                </a:solidFill>
                <a:latin typeface="Poppins" pitchFamily="2" charset="77"/>
                <a:ea typeface="Calibri"/>
                <a:cs typeface="Poppins" pitchFamily="2" charset="77"/>
                <a:sym typeface="Calibri"/>
              </a:rPr>
              <a:t>GENERIC STATISTICAL BUSINESS PROCESS MODEL</a:t>
            </a:r>
            <a:endParaRPr lang="id-ID" sz="2000" noProof="1">
              <a:solidFill>
                <a:srgbClr val="C45824"/>
              </a:solidFill>
              <a:latin typeface="Poppins" pitchFamily="2" charset="77"/>
              <a:cs typeface="Poppins" pitchFamily="2" charset="77"/>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717" y="1978257"/>
            <a:ext cx="3265812" cy="3265812"/>
          </a:xfrm>
          <a:prstGeom prst="rect">
            <a:avLst/>
          </a:prstGeom>
        </p:spPr>
      </p:pic>
      <p:sp>
        <p:nvSpPr>
          <p:cNvPr id="4" name="Slide Number Placeholder 3"/>
          <p:cNvSpPr>
            <a:spLocks noGrp="1"/>
          </p:cNvSpPr>
          <p:nvPr>
            <p:ph type="sldNum" sz="quarter" idx="12"/>
          </p:nvPr>
        </p:nvSpPr>
        <p:spPr/>
        <p:txBody>
          <a:bodyPr/>
          <a:lstStyle/>
          <a:p>
            <a:pPr>
              <a:defRPr/>
            </a:pPr>
            <a:fld id="{A88EA908-BA59-4183-8648-53219FC00D5C}" type="slidenum">
              <a:rPr lang="id-ID" b="1" noProof="1" smtClean="0"/>
              <a:pPr>
                <a:defRPr/>
              </a:pPr>
              <a:t>2</a:t>
            </a:fld>
            <a:endParaRPr lang="id-ID" b="1" noProof="1"/>
          </a:p>
        </p:txBody>
      </p:sp>
      <p:sp>
        <p:nvSpPr>
          <p:cNvPr id="2" name="Rectangle: Rounded Corners 50">
            <a:extLst>
              <a:ext uri="{FF2B5EF4-FFF2-40B4-BE49-F238E27FC236}">
                <a16:creationId xmlns:a16="http://schemas.microsoft.com/office/drawing/2014/main" id="{657C1E25-55AE-35CD-6A3B-3DE335E74211}"/>
              </a:ext>
            </a:extLst>
          </p:cNvPr>
          <p:cNvSpPr/>
          <p:nvPr/>
        </p:nvSpPr>
        <p:spPr>
          <a:xfrm>
            <a:off x="5162683" y="4914826"/>
            <a:ext cx="6341060" cy="1063521"/>
          </a:xfrm>
          <a:prstGeom prst="roundRect">
            <a:avLst/>
          </a:prstGeom>
          <a:pattFill prst="dotGrid">
            <a:fgClr>
              <a:srgbClr val="44546A">
                <a:lumMod val="20000"/>
                <a:lumOff val="80000"/>
              </a:srgbClr>
            </a:fgClr>
            <a:bgClr>
              <a:sysClr val="window" lastClr="FFFFFF"/>
            </a:bgClr>
          </a:patt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583"/>
            <a:endParaRPr lang="id-ID" sz="1798" kern="0" noProof="1">
              <a:solidFill>
                <a:prstClr val="white"/>
              </a:solidFill>
            </a:endParaRPr>
          </a:p>
        </p:txBody>
      </p:sp>
      <p:sp>
        <p:nvSpPr>
          <p:cNvPr id="5" name="Google Shape;765;p7">
            <a:extLst>
              <a:ext uri="{FF2B5EF4-FFF2-40B4-BE49-F238E27FC236}">
                <a16:creationId xmlns:a16="http://schemas.microsoft.com/office/drawing/2014/main" id="{4DA4A154-5258-0182-3FAF-95BD965DB154}"/>
              </a:ext>
            </a:extLst>
          </p:cNvPr>
          <p:cNvSpPr/>
          <p:nvPr/>
        </p:nvSpPr>
        <p:spPr>
          <a:xfrm>
            <a:off x="5331354" y="5092153"/>
            <a:ext cx="708866" cy="708866"/>
          </a:xfrm>
          <a:prstGeom prst="roundRect">
            <a:avLst>
              <a:gd name="adj" fmla="val 16667"/>
            </a:avLst>
          </a:prstGeom>
          <a:solidFill>
            <a:srgbClr val="C45824"/>
          </a:solidFill>
          <a:ln>
            <a:noFill/>
          </a:ln>
          <a:effectLst>
            <a:outerShdw blurRad="50800" dist="38100" dir="2700000" algn="tl" rotWithShape="0">
              <a:prstClr val="black">
                <a:alpha val="40000"/>
              </a:prstClr>
            </a:outerShdw>
          </a:effectLst>
        </p:spPr>
        <p:txBody>
          <a:bodyPr spcFirstLastPara="1" wrap="square" lIns="91446" tIns="45711" rIns="91446" bIns="45711" anchor="ctr" anchorCtr="0">
            <a:noAutofit/>
          </a:bodyPr>
          <a:lstStyle/>
          <a:p>
            <a:pPr algn="ctr"/>
            <a:r>
              <a:rPr lang="id-ID" sz="3200" b="1" noProof="1">
                <a:solidFill>
                  <a:schemeClr val="bg1"/>
                </a:solidFill>
                <a:latin typeface="Century Gothic"/>
                <a:ea typeface="Century Gothic"/>
                <a:cs typeface="Century Gothic"/>
                <a:sym typeface="Century Gothic"/>
              </a:rPr>
              <a:t>4</a:t>
            </a:r>
            <a:endParaRPr lang="id-ID" sz="1800" noProof="1">
              <a:solidFill>
                <a:schemeClr val="bg1"/>
              </a:solidFill>
            </a:endParaRPr>
          </a:p>
        </p:txBody>
      </p:sp>
      <p:sp>
        <p:nvSpPr>
          <p:cNvPr id="6" name="Google Shape;766;p7">
            <a:extLst>
              <a:ext uri="{FF2B5EF4-FFF2-40B4-BE49-F238E27FC236}">
                <a16:creationId xmlns:a16="http://schemas.microsoft.com/office/drawing/2014/main" id="{CBCA587D-C75F-D9AE-0213-36E97AA67376}"/>
              </a:ext>
            </a:extLst>
          </p:cNvPr>
          <p:cNvSpPr txBox="1"/>
          <p:nvPr/>
        </p:nvSpPr>
        <p:spPr>
          <a:xfrm>
            <a:off x="6152805" y="5092652"/>
            <a:ext cx="5192719" cy="707868"/>
          </a:xfrm>
          <a:prstGeom prst="rect">
            <a:avLst/>
          </a:prstGeom>
          <a:noFill/>
          <a:ln>
            <a:noFill/>
          </a:ln>
        </p:spPr>
        <p:txBody>
          <a:bodyPr spcFirstLastPara="1" wrap="square" lIns="91446" tIns="45711" rIns="91446" bIns="45711" anchor="ctr" anchorCtr="0">
            <a:spAutoFit/>
          </a:bodyPr>
          <a:lstStyle/>
          <a:p>
            <a:r>
              <a:rPr lang="id-ID" sz="2000" b="1" noProof="1">
                <a:solidFill>
                  <a:srgbClr val="C45824"/>
                </a:solidFill>
                <a:latin typeface="Poppins" pitchFamily="2" charset="77"/>
                <a:ea typeface="Calibri"/>
                <a:cs typeface="Poppins" pitchFamily="2" charset="77"/>
                <a:sym typeface="Calibri"/>
              </a:rPr>
              <a:t>MANAJEMEN DATA</a:t>
            </a:r>
          </a:p>
          <a:p>
            <a:r>
              <a:rPr lang="id-ID" sz="2000" b="1" noProof="1">
                <a:solidFill>
                  <a:srgbClr val="C45824"/>
                </a:solidFill>
                <a:latin typeface="Poppins" pitchFamily="2" charset="77"/>
                <a:ea typeface="Calibri"/>
                <a:cs typeface="Poppins" pitchFamily="2" charset="77"/>
                <a:sym typeface="Calibri"/>
              </a:rPr>
              <a:t>(SATU DATA INDONESIA)</a:t>
            </a:r>
          </a:p>
        </p:txBody>
      </p:sp>
    </p:spTree>
    <p:extLst>
      <p:ext uri="{BB962C8B-B14F-4D97-AF65-F5344CB8AC3E}">
        <p14:creationId xmlns:p14="http://schemas.microsoft.com/office/powerpoint/2010/main" val="9650810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49"/>
          <p:cNvSpPr>
            <a:spLocks noGrp="1"/>
          </p:cNvSpPr>
          <p:nvPr>
            <p:ph type="sldNum" sz="quarter" idx="12"/>
          </p:nvPr>
        </p:nvSpPr>
        <p:spPr/>
        <p:txBody>
          <a:bodyPr/>
          <a:lstStyle/>
          <a:p>
            <a:pPr>
              <a:defRPr/>
            </a:pPr>
            <a:fld id="{A88EA908-BA59-4183-8648-53219FC00D5C}" type="slidenum">
              <a:rPr lang="id-ID" b="1" noProof="1" smtClean="0"/>
              <a:pPr>
                <a:defRPr/>
              </a:pPr>
              <a:t>20</a:t>
            </a:fld>
            <a:endParaRPr lang="id-ID" b="1" noProof="1"/>
          </a:p>
        </p:txBody>
      </p:sp>
      <p:sp>
        <p:nvSpPr>
          <p:cNvPr id="53" name="Title 1">
            <a:extLst>
              <a:ext uri="{FF2B5EF4-FFF2-40B4-BE49-F238E27FC236}">
                <a16:creationId xmlns:a16="http://schemas.microsoft.com/office/drawing/2014/main" id="{B96FEBC7-8B4C-AF5B-5D01-6F5F9EED8A66}"/>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000" b="1" noProof="1">
                <a:solidFill>
                  <a:srgbClr val="F89039"/>
                </a:solidFill>
              </a:rPr>
              <a:t>TAHAPAN GSBPM: </a:t>
            </a:r>
            <a:r>
              <a:rPr lang="id-ID" sz="3000" i="1" noProof="1">
                <a:solidFill>
                  <a:srgbClr val="000000"/>
                </a:solidFill>
              </a:rPr>
              <a:t>BUILD</a:t>
            </a:r>
            <a:endParaRPr lang="id-ID" sz="3000" i="1" baseline="-25000" noProof="1">
              <a:solidFill>
                <a:srgbClr val="000000"/>
              </a:solidFill>
            </a:endParaRPr>
          </a:p>
        </p:txBody>
      </p:sp>
      <p:graphicFrame>
        <p:nvGraphicFramePr>
          <p:cNvPr id="54" name="Diagram 53">
            <a:extLst>
              <a:ext uri="{FF2B5EF4-FFF2-40B4-BE49-F238E27FC236}">
                <a16:creationId xmlns:a16="http://schemas.microsoft.com/office/drawing/2014/main" id="{CA2742C1-26BA-0D94-A70B-CD274AC0F7A7}"/>
              </a:ext>
            </a:extLst>
          </p:cNvPr>
          <p:cNvGraphicFramePr/>
          <p:nvPr>
            <p:extLst>
              <p:ext uri="{D42A27DB-BD31-4B8C-83A1-F6EECF244321}">
                <p14:modId xmlns:p14="http://schemas.microsoft.com/office/powerpoint/2010/main" val="1526049369"/>
              </p:ext>
            </p:extLst>
          </p:nvPr>
        </p:nvGraphicFramePr>
        <p:xfrm>
          <a:off x="228104" y="1592093"/>
          <a:ext cx="4382788" cy="3880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5" name="Google Shape;738;p20">
            <a:extLst>
              <a:ext uri="{FF2B5EF4-FFF2-40B4-BE49-F238E27FC236}">
                <a16:creationId xmlns:a16="http://schemas.microsoft.com/office/drawing/2014/main" id="{5B9567D3-ED63-B78C-8A6A-87BAD17B2727}"/>
              </a:ext>
            </a:extLst>
          </p:cNvPr>
          <p:cNvSpPr/>
          <p:nvPr/>
        </p:nvSpPr>
        <p:spPr>
          <a:xfrm>
            <a:off x="1302974" y="3175978"/>
            <a:ext cx="2233047" cy="712558"/>
          </a:xfrm>
          <a:prstGeom prst="rect">
            <a:avLst/>
          </a:prstGeom>
          <a:noFill/>
          <a:ln>
            <a:noFill/>
          </a:ln>
        </p:spPr>
        <p:txBody>
          <a:bodyPr spcFirstLastPara="1" wrap="square" lIns="91446" tIns="45711" rIns="91446" bIns="45711" anchor="ctr" anchorCtr="0">
            <a:noAutofit/>
          </a:bodyPr>
          <a:lstStyle/>
          <a:p>
            <a:pPr algn="ctr">
              <a:buClr>
                <a:srgbClr val="000000"/>
              </a:buClr>
              <a:buSzPts val="2800"/>
            </a:pPr>
            <a:r>
              <a:rPr lang="id-ID" sz="2000" b="1" noProof="1">
                <a:solidFill>
                  <a:srgbClr val="C55724"/>
                </a:solidFill>
                <a:latin typeface="Aptos" panose="020B0004020202020204" pitchFamily="34" charset="0"/>
                <a:ea typeface="Open Sans"/>
                <a:cs typeface="Open Sans"/>
                <a:sym typeface="Open Sans"/>
              </a:rPr>
              <a:t>Implementasi perancangan</a:t>
            </a:r>
          </a:p>
        </p:txBody>
      </p:sp>
      <p:sp>
        <p:nvSpPr>
          <p:cNvPr id="56" name="Google Shape;649;p19">
            <a:extLst>
              <a:ext uri="{FF2B5EF4-FFF2-40B4-BE49-F238E27FC236}">
                <a16:creationId xmlns:a16="http://schemas.microsoft.com/office/drawing/2014/main" id="{86A9D882-2AB0-7CC7-F758-770B55A4FA6D}"/>
              </a:ext>
            </a:extLst>
          </p:cNvPr>
          <p:cNvSpPr/>
          <p:nvPr/>
        </p:nvSpPr>
        <p:spPr>
          <a:xfrm>
            <a:off x="4853873" y="1353009"/>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57" name="Google Shape;650;p19">
            <a:extLst>
              <a:ext uri="{FF2B5EF4-FFF2-40B4-BE49-F238E27FC236}">
                <a16:creationId xmlns:a16="http://schemas.microsoft.com/office/drawing/2014/main" id="{201CDDD0-B263-5DD3-BE4A-FD78E056E462}"/>
              </a:ext>
            </a:extLst>
          </p:cNvPr>
          <p:cNvSpPr/>
          <p:nvPr/>
        </p:nvSpPr>
        <p:spPr>
          <a:xfrm>
            <a:off x="4853873" y="2153207"/>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58" name="Google Shape;651;p19">
            <a:extLst>
              <a:ext uri="{FF2B5EF4-FFF2-40B4-BE49-F238E27FC236}">
                <a16:creationId xmlns:a16="http://schemas.microsoft.com/office/drawing/2014/main" id="{7EB1DCE2-21F1-C055-A687-7B2C7C077677}"/>
              </a:ext>
            </a:extLst>
          </p:cNvPr>
          <p:cNvSpPr/>
          <p:nvPr/>
        </p:nvSpPr>
        <p:spPr>
          <a:xfrm>
            <a:off x="4853873" y="3793045"/>
            <a:ext cx="2493363" cy="353958"/>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59" name="Google Shape;652;p19">
            <a:extLst>
              <a:ext uri="{FF2B5EF4-FFF2-40B4-BE49-F238E27FC236}">
                <a16:creationId xmlns:a16="http://schemas.microsoft.com/office/drawing/2014/main" id="{DB10BD63-C3BF-E749-7A40-EE896AEEDD27}"/>
              </a:ext>
            </a:extLst>
          </p:cNvPr>
          <p:cNvSpPr/>
          <p:nvPr/>
        </p:nvSpPr>
        <p:spPr>
          <a:xfrm>
            <a:off x="4853873" y="2973126"/>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60" name="Google Shape;653;p19">
            <a:extLst>
              <a:ext uri="{FF2B5EF4-FFF2-40B4-BE49-F238E27FC236}">
                <a16:creationId xmlns:a16="http://schemas.microsoft.com/office/drawing/2014/main" id="{70010AD9-B3A6-DCF6-A5C3-27669DAAF523}"/>
              </a:ext>
            </a:extLst>
          </p:cNvPr>
          <p:cNvSpPr/>
          <p:nvPr/>
        </p:nvSpPr>
        <p:spPr>
          <a:xfrm>
            <a:off x="4849290" y="4255269"/>
            <a:ext cx="2493363" cy="353958"/>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61" name="Google Shape;654;p19">
            <a:extLst>
              <a:ext uri="{FF2B5EF4-FFF2-40B4-BE49-F238E27FC236}">
                <a16:creationId xmlns:a16="http://schemas.microsoft.com/office/drawing/2014/main" id="{B5A38579-8CBF-6BF7-B96F-AD897F50AAE9}"/>
              </a:ext>
            </a:extLst>
          </p:cNvPr>
          <p:cNvSpPr/>
          <p:nvPr/>
        </p:nvSpPr>
        <p:spPr>
          <a:xfrm>
            <a:off x="4849290" y="4740112"/>
            <a:ext cx="2493363" cy="552313"/>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62" name="Google Shape;689;p19">
            <a:extLst>
              <a:ext uri="{FF2B5EF4-FFF2-40B4-BE49-F238E27FC236}">
                <a16:creationId xmlns:a16="http://schemas.microsoft.com/office/drawing/2014/main" id="{E2485322-EF50-918C-0499-C31FE30A470A}"/>
              </a:ext>
            </a:extLst>
          </p:cNvPr>
          <p:cNvSpPr/>
          <p:nvPr/>
        </p:nvSpPr>
        <p:spPr>
          <a:xfrm>
            <a:off x="5004812" y="1374369"/>
            <a:ext cx="2175234" cy="646313"/>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Menggunakan kembali atau membangun instrumen pengumpulan data</a:t>
            </a:r>
            <a:endParaRPr lang="id-ID" sz="1200" b="1" i="1" noProof="1">
              <a:solidFill>
                <a:schemeClr val="dk1"/>
              </a:solidFill>
              <a:latin typeface="Aptos" panose="020B0004020202020204" pitchFamily="34" charset="0"/>
              <a:ea typeface="Open Sans"/>
              <a:cs typeface="Aparajita" panose="02020603050405020304" pitchFamily="18" charset="0"/>
              <a:sym typeface="Open Sans"/>
            </a:endParaRPr>
          </a:p>
        </p:txBody>
      </p:sp>
      <p:sp>
        <p:nvSpPr>
          <p:cNvPr id="63" name="Google Shape;690;p19">
            <a:extLst>
              <a:ext uri="{FF2B5EF4-FFF2-40B4-BE49-F238E27FC236}">
                <a16:creationId xmlns:a16="http://schemas.microsoft.com/office/drawing/2014/main" id="{365BB950-034D-BC5A-5762-7AE523639285}"/>
              </a:ext>
            </a:extLst>
          </p:cNvPr>
          <p:cNvSpPr/>
          <p:nvPr/>
        </p:nvSpPr>
        <p:spPr>
          <a:xfrm>
            <a:off x="5012937" y="2172928"/>
            <a:ext cx="2175234" cy="646313"/>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Menggunakan kembali atau membangun komponen pengolahan dan analisis</a:t>
            </a:r>
            <a:endParaRPr lang="id-ID" sz="1200" b="1" i="1" noProof="1">
              <a:solidFill>
                <a:schemeClr val="dk1"/>
              </a:solidFill>
              <a:latin typeface="Aptos" panose="020B0004020202020204" pitchFamily="34" charset="0"/>
              <a:ea typeface="Open Sans"/>
              <a:cs typeface="Aparajita" panose="02020603050405020304" pitchFamily="18" charset="0"/>
              <a:sym typeface="Open Sans"/>
            </a:endParaRPr>
          </a:p>
        </p:txBody>
      </p:sp>
      <p:sp>
        <p:nvSpPr>
          <p:cNvPr id="64" name="Google Shape;691;p19">
            <a:extLst>
              <a:ext uri="{FF2B5EF4-FFF2-40B4-BE49-F238E27FC236}">
                <a16:creationId xmlns:a16="http://schemas.microsoft.com/office/drawing/2014/main" id="{4EF8CDE8-2A51-149C-90ED-A0544CBEE636}"/>
              </a:ext>
            </a:extLst>
          </p:cNvPr>
          <p:cNvSpPr/>
          <p:nvPr/>
        </p:nvSpPr>
        <p:spPr>
          <a:xfrm>
            <a:off x="5030229" y="2994486"/>
            <a:ext cx="2140650" cy="646313"/>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Menggunakan kembali atau membangun komponen diseminasi</a:t>
            </a:r>
            <a:endParaRPr lang="id-ID" sz="1200" b="1" i="1" noProof="1">
              <a:solidFill>
                <a:schemeClr val="dk1"/>
              </a:solidFill>
              <a:latin typeface="Aptos" panose="020B0004020202020204" pitchFamily="34" charset="0"/>
              <a:ea typeface="Open Sans"/>
              <a:cs typeface="Aparajita" panose="02020603050405020304" pitchFamily="18" charset="0"/>
              <a:sym typeface="Open Sans"/>
            </a:endParaRPr>
          </a:p>
        </p:txBody>
      </p:sp>
      <p:sp>
        <p:nvSpPr>
          <p:cNvPr id="65" name="Google Shape;692;p19">
            <a:extLst>
              <a:ext uri="{FF2B5EF4-FFF2-40B4-BE49-F238E27FC236}">
                <a16:creationId xmlns:a16="http://schemas.microsoft.com/office/drawing/2014/main" id="{EBF815C4-A609-3E24-6872-692357985E69}"/>
              </a:ext>
            </a:extLst>
          </p:cNvPr>
          <p:cNvSpPr/>
          <p:nvPr/>
        </p:nvSpPr>
        <p:spPr>
          <a:xfrm>
            <a:off x="5006870" y="3836043"/>
            <a:ext cx="2175235" cy="276981"/>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Konfigurasi alur kerja</a:t>
            </a:r>
          </a:p>
        </p:txBody>
      </p:sp>
      <p:sp>
        <p:nvSpPr>
          <p:cNvPr id="66" name="Google Shape;693;p19">
            <a:extLst>
              <a:ext uri="{FF2B5EF4-FFF2-40B4-BE49-F238E27FC236}">
                <a16:creationId xmlns:a16="http://schemas.microsoft.com/office/drawing/2014/main" id="{411F57B3-BFD8-4509-CDCE-A734BF998740}"/>
              </a:ext>
            </a:extLst>
          </p:cNvPr>
          <p:cNvSpPr/>
          <p:nvPr/>
        </p:nvSpPr>
        <p:spPr>
          <a:xfrm>
            <a:off x="5002154" y="4293757"/>
            <a:ext cx="2015861" cy="276981"/>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Pengujian sistem produksi</a:t>
            </a:r>
          </a:p>
        </p:txBody>
      </p:sp>
      <p:sp>
        <p:nvSpPr>
          <p:cNvPr id="67" name="Google Shape;694;p19">
            <a:extLst>
              <a:ext uri="{FF2B5EF4-FFF2-40B4-BE49-F238E27FC236}">
                <a16:creationId xmlns:a16="http://schemas.microsoft.com/office/drawing/2014/main" id="{8FE284A1-EB7F-FE73-B899-A75FD8555196}"/>
              </a:ext>
            </a:extLst>
          </p:cNvPr>
          <p:cNvSpPr/>
          <p:nvPr/>
        </p:nvSpPr>
        <p:spPr>
          <a:xfrm>
            <a:off x="5016480" y="4785444"/>
            <a:ext cx="2158983"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Pengujian proses bisnis statistik</a:t>
            </a:r>
            <a:endParaRPr lang="id-ID" sz="1200" b="1" noProof="1">
              <a:solidFill>
                <a:srgbClr val="000000"/>
              </a:solidFill>
              <a:latin typeface="Aptos" panose="020B0004020202020204" pitchFamily="34" charset="0"/>
              <a:ea typeface="Arial"/>
              <a:cs typeface="Aparajita" panose="02020603050405020304" pitchFamily="18" charset="0"/>
              <a:sym typeface="Arial"/>
            </a:endParaRPr>
          </a:p>
        </p:txBody>
      </p:sp>
      <p:sp>
        <p:nvSpPr>
          <p:cNvPr id="68" name="Google Shape;654;p19">
            <a:extLst>
              <a:ext uri="{FF2B5EF4-FFF2-40B4-BE49-F238E27FC236}">
                <a16:creationId xmlns:a16="http://schemas.microsoft.com/office/drawing/2014/main" id="{AAD81065-48EE-0B77-9FA9-07B3CAEF7879}"/>
              </a:ext>
            </a:extLst>
          </p:cNvPr>
          <p:cNvSpPr/>
          <p:nvPr/>
        </p:nvSpPr>
        <p:spPr>
          <a:xfrm>
            <a:off x="4850905" y="5401939"/>
            <a:ext cx="2493363" cy="353958"/>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69" name="Google Shape;694;p19">
            <a:extLst>
              <a:ext uri="{FF2B5EF4-FFF2-40B4-BE49-F238E27FC236}">
                <a16:creationId xmlns:a16="http://schemas.microsoft.com/office/drawing/2014/main" id="{9D168488-15F8-1152-7AA2-0BDEDADE7F20}"/>
              </a:ext>
            </a:extLst>
          </p:cNvPr>
          <p:cNvSpPr/>
          <p:nvPr/>
        </p:nvSpPr>
        <p:spPr>
          <a:xfrm>
            <a:off x="5016480" y="5438817"/>
            <a:ext cx="2158983" cy="276981"/>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Finalisasi sistem produksi</a:t>
            </a:r>
            <a:endParaRPr lang="id-ID" sz="1200" b="1" noProof="1">
              <a:solidFill>
                <a:srgbClr val="000000"/>
              </a:solidFill>
              <a:latin typeface="Aptos" panose="020B0004020202020204" pitchFamily="34" charset="0"/>
              <a:ea typeface="Arial"/>
              <a:cs typeface="Aparajita" panose="02020603050405020304" pitchFamily="18" charset="0"/>
              <a:sym typeface="Arial"/>
            </a:endParaRPr>
          </a:p>
        </p:txBody>
      </p:sp>
      <p:sp>
        <p:nvSpPr>
          <p:cNvPr id="70" name="Rectangle: Rounded Corners 50">
            <a:extLst>
              <a:ext uri="{FF2B5EF4-FFF2-40B4-BE49-F238E27FC236}">
                <a16:creationId xmlns:a16="http://schemas.microsoft.com/office/drawing/2014/main" id="{5408429A-790B-1D85-087E-61C47C614A36}"/>
              </a:ext>
            </a:extLst>
          </p:cNvPr>
          <p:cNvSpPr/>
          <p:nvPr/>
        </p:nvSpPr>
        <p:spPr>
          <a:xfrm>
            <a:off x="7170879" y="1825465"/>
            <a:ext cx="2925099" cy="3700480"/>
          </a:xfrm>
          <a:prstGeom prst="roundRect">
            <a:avLst>
              <a:gd name="adj" fmla="val 3770"/>
            </a:avLst>
          </a:prstGeom>
          <a:pattFill prst="dotGrid">
            <a:fgClr>
              <a:srgbClr val="44546A">
                <a:lumMod val="20000"/>
                <a:lumOff val="80000"/>
              </a:srgbClr>
            </a:fgClr>
            <a:bgClr>
              <a:sysClr val="window" lastClr="FFFFFF"/>
            </a:bgClr>
          </a:patt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583"/>
            <a:endParaRPr lang="id-ID" sz="1798" kern="0" noProof="1">
              <a:solidFill>
                <a:prstClr val="white"/>
              </a:solidFill>
            </a:endParaRPr>
          </a:p>
        </p:txBody>
      </p:sp>
      <p:sp>
        <p:nvSpPr>
          <p:cNvPr id="71" name="Google Shape;696;p19">
            <a:extLst>
              <a:ext uri="{FF2B5EF4-FFF2-40B4-BE49-F238E27FC236}">
                <a16:creationId xmlns:a16="http://schemas.microsoft.com/office/drawing/2014/main" id="{A5B911BF-5580-B4C9-8222-45DA5B57AF28}"/>
              </a:ext>
            </a:extLst>
          </p:cNvPr>
          <p:cNvSpPr/>
          <p:nvPr/>
        </p:nvSpPr>
        <p:spPr>
          <a:xfrm>
            <a:off x="7386746" y="2126946"/>
            <a:ext cx="2493363" cy="2185195"/>
          </a:xfrm>
          <a:prstGeom prst="rect">
            <a:avLst/>
          </a:prstGeom>
          <a:noFill/>
          <a:ln>
            <a:noFill/>
          </a:ln>
        </p:spPr>
        <p:txBody>
          <a:bodyPr spcFirstLastPara="1" wrap="square" lIns="91446" tIns="45711" rIns="91446" bIns="45711" anchor="t" anchorCtr="0">
            <a:spAutoFit/>
          </a:bodyPr>
          <a:lstStyle/>
          <a:p>
            <a:pPr marR="5080" lvl="0" defTabSz="914400">
              <a:spcAft>
                <a:spcPts val="600"/>
              </a:spcAft>
              <a:buClr>
                <a:srgbClr val="000000"/>
              </a:buClr>
              <a:buSzPts val="1800"/>
            </a:pPr>
            <a:r>
              <a:rPr lang="id-ID" sz="1400" kern="0" noProof="1">
                <a:latin typeface="Aptos" panose="020B0004020202020204" pitchFamily="34" charset="0"/>
                <a:ea typeface="Open Sans"/>
                <a:cs typeface="Aparajita" panose="02020603050405020304" pitchFamily="18" charset="0"/>
                <a:sym typeface="Open Sans"/>
              </a:rPr>
              <a:t>Aktivitas:</a:t>
            </a:r>
            <a:endParaRPr lang="id-ID" sz="1400" kern="0" noProof="1">
              <a:latin typeface="Aptos" panose="020B0004020202020204" pitchFamily="34" charset="0"/>
              <a:ea typeface="Arial"/>
              <a:cs typeface="Aparajita" panose="02020603050405020304" pitchFamily="18" charset="0"/>
              <a:sym typeface="Arial"/>
            </a:endParaRPr>
          </a:p>
          <a:p>
            <a:pPr marL="285750" marR="5080" lvl="0" indent="-285750">
              <a:spcAft>
                <a:spcPts val="600"/>
              </a:spcAft>
              <a:buClr>
                <a:schemeClr val="dk1"/>
              </a:buClr>
              <a:buSzPct val="130000"/>
              <a:buBlip>
                <a:blip r:embed="rId7"/>
              </a:buBlip>
            </a:pPr>
            <a:r>
              <a:rPr lang="id-ID" sz="1400" b="1" noProof="1">
                <a:latin typeface="Aptos" panose="020B0004020202020204" pitchFamily="34" charset="0"/>
                <a:sym typeface="Open Sans"/>
              </a:rPr>
              <a:t>Mengembangkan, mengimplementasikan, dan mengujicobakan </a:t>
            </a:r>
            <a:r>
              <a:rPr lang="id-ID" sz="1400" noProof="1">
                <a:latin typeface="Aptos" panose="020B0004020202020204" pitchFamily="34" charset="0"/>
                <a:sym typeface="Open Sans"/>
              </a:rPr>
              <a:t>hasil perancangan pada tahap </a:t>
            </a:r>
            <a:r>
              <a:rPr lang="id-ID" sz="1400" i="1" noProof="1">
                <a:latin typeface="Aptos" panose="020B0004020202020204" pitchFamily="34" charset="0"/>
                <a:sym typeface="Open Sans"/>
              </a:rPr>
              <a:t>design</a:t>
            </a:r>
            <a:r>
              <a:rPr lang="id-ID" sz="1400" noProof="1">
                <a:latin typeface="Aptos" panose="020B0004020202020204" pitchFamily="34" charset="0"/>
                <a:sym typeface="Open Sans"/>
              </a:rPr>
              <a:t>, serta menyusun Standar Operational Prosedur (SOP).</a:t>
            </a:r>
          </a:p>
        </p:txBody>
      </p:sp>
    </p:spTree>
    <p:extLst>
      <p:ext uri="{BB962C8B-B14F-4D97-AF65-F5344CB8AC3E}">
        <p14:creationId xmlns:p14="http://schemas.microsoft.com/office/powerpoint/2010/main" val="39290342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lide Number Placeholder 46"/>
          <p:cNvSpPr>
            <a:spLocks noGrp="1"/>
          </p:cNvSpPr>
          <p:nvPr>
            <p:ph type="sldNum" sz="quarter" idx="12"/>
          </p:nvPr>
        </p:nvSpPr>
        <p:spPr/>
        <p:txBody>
          <a:bodyPr/>
          <a:lstStyle/>
          <a:p>
            <a:pPr>
              <a:defRPr/>
            </a:pPr>
            <a:fld id="{A88EA908-BA59-4183-8648-53219FC00D5C}" type="slidenum">
              <a:rPr lang="id-ID" b="1" noProof="1" smtClean="0"/>
              <a:pPr>
                <a:defRPr/>
              </a:pPr>
              <a:t>21</a:t>
            </a:fld>
            <a:endParaRPr lang="id-ID" b="1" noProof="1"/>
          </a:p>
        </p:txBody>
      </p:sp>
      <p:sp>
        <p:nvSpPr>
          <p:cNvPr id="49" name="Title 1">
            <a:extLst>
              <a:ext uri="{FF2B5EF4-FFF2-40B4-BE49-F238E27FC236}">
                <a16:creationId xmlns:a16="http://schemas.microsoft.com/office/drawing/2014/main" id="{F2992784-F7C9-403B-14C4-8F2239C8568B}"/>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000" b="1" noProof="1">
                <a:solidFill>
                  <a:srgbClr val="F89039"/>
                </a:solidFill>
              </a:rPr>
              <a:t>TAHAPAN GSBPM: </a:t>
            </a:r>
            <a:r>
              <a:rPr lang="id-ID" sz="3000" i="1" noProof="1">
                <a:solidFill>
                  <a:srgbClr val="000000"/>
                </a:solidFill>
              </a:rPr>
              <a:t>COLLECT</a:t>
            </a:r>
            <a:endParaRPr lang="id-ID" sz="3000" i="1" baseline="-25000" noProof="1">
              <a:solidFill>
                <a:srgbClr val="000000"/>
              </a:solidFill>
            </a:endParaRPr>
          </a:p>
        </p:txBody>
      </p:sp>
      <p:graphicFrame>
        <p:nvGraphicFramePr>
          <p:cNvPr id="50" name="Diagram 49">
            <a:extLst>
              <a:ext uri="{FF2B5EF4-FFF2-40B4-BE49-F238E27FC236}">
                <a16:creationId xmlns:a16="http://schemas.microsoft.com/office/drawing/2014/main" id="{0C03EBC9-E767-41F1-E318-A33BFAE985E6}"/>
              </a:ext>
            </a:extLst>
          </p:cNvPr>
          <p:cNvGraphicFramePr/>
          <p:nvPr>
            <p:extLst>
              <p:ext uri="{D42A27DB-BD31-4B8C-83A1-F6EECF244321}">
                <p14:modId xmlns:p14="http://schemas.microsoft.com/office/powerpoint/2010/main" val="1620062851"/>
              </p:ext>
            </p:extLst>
          </p:nvPr>
        </p:nvGraphicFramePr>
        <p:xfrm>
          <a:off x="228104" y="1592093"/>
          <a:ext cx="4382788" cy="3880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1" name="Google Shape;738;p20">
            <a:extLst>
              <a:ext uri="{FF2B5EF4-FFF2-40B4-BE49-F238E27FC236}">
                <a16:creationId xmlns:a16="http://schemas.microsoft.com/office/drawing/2014/main" id="{745141C2-4386-3619-2DE7-86CAE37453D7}"/>
              </a:ext>
            </a:extLst>
          </p:cNvPr>
          <p:cNvSpPr/>
          <p:nvPr/>
        </p:nvSpPr>
        <p:spPr>
          <a:xfrm>
            <a:off x="1302974" y="3175978"/>
            <a:ext cx="2233047" cy="712558"/>
          </a:xfrm>
          <a:prstGeom prst="rect">
            <a:avLst/>
          </a:prstGeom>
          <a:noFill/>
          <a:ln>
            <a:noFill/>
          </a:ln>
        </p:spPr>
        <p:txBody>
          <a:bodyPr spcFirstLastPara="1" wrap="square" lIns="91446" tIns="45711" rIns="91446" bIns="45711" anchor="ctr" anchorCtr="0">
            <a:noAutofit/>
          </a:bodyPr>
          <a:lstStyle/>
          <a:p>
            <a:pPr algn="ctr">
              <a:buClr>
                <a:srgbClr val="000000"/>
              </a:buClr>
              <a:buSzPts val="2800"/>
            </a:pPr>
            <a:r>
              <a:rPr lang="id-ID" sz="2000" b="1" noProof="1">
                <a:solidFill>
                  <a:srgbClr val="C55724"/>
                </a:solidFill>
                <a:latin typeface="Aptos" panose="020B0004020202020204" pitchFamily="34" charset="0"/>
                <a:ea typeface="Open Sans"/>
                <a:cs typeface="Open Sans"/>
                <a:sym typeface="Open Sans"/>
              </a:rPr>
              <a:t>Pengumpulan</a:t>
            </a:r>
          </a:p>
        </p:txBody>
      </p:sp>
      <p:sp>
        <p:nvSpPr>
          <p:cNvPr id="52" name="Google Shape;649;p19">
            <a:extLst>
              <a:ext uri="{FF2B5EF4-FFF2-40B4-BE49-F238E27FC236}">
                <a16:creationId xmlns:a16="http://schemas.microsoft.com/office/drawing/2014/main" id="{16A8ADAE-D4A9-F502-A0AC-84A4C1F20532}"/>
              </a:ext>
            </a:extLst>
          </p:cNvPr>
          <p:cNvSpPr/>
          <p:nvPr/>
        </p:nvSpPr>
        <p:spPr>
          <a:xfrm>
            <a:off x="4853873" y="1915845"/>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53" name="Google Shape;650;p19">
            <a:extLst>
              <a:ext uri="{FF2B5EF4-FFF2-40B4-BE49-F238E27FC236}">
                <a16:creationId xmlns:a16="http://schemas.microsoft.com/office/drawing/2014/main" id="{D191D266-3E36-1868-C6EA-0F6E9DD25A47}"/>
              </a:ext>
            </a:extLst>
          </p:cNvPr>
          <p:cNvSpPr/>
          <p:nvPr/>
        </p:nvSpPr>
        <p:spPr>
          <a:xfrm>
            <a:off x="4853873" y="2716043"/>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54" name="Google Shape;651;p19">
            <a:extLst>
              <a:ext uri="{FF2B5EF4-FFF2-40B4-BE49-F238E27FC236}">
                <a16:creationId xmlns:a16="http://schemas.microsoft.com/office/drawing/2014/main" id="{FC1CC3A9-831A-B70A-1D56-9344F632A038}"/>
              </a:ext>
            </a:extLst>
          </p:cNvPr>
          <p:cNvSpPr/>
          <p:nvPr/>
        </p:nvSpPr>
        <p:spPr>
          <a:xfrm>
            <a:off x="4853873" y="4355881"/>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55" name="Google Shape;652;p19">
            <a:extLst>
              <a:ext uri="{FF2B5EF4-FFF2-40B4-BE49-F238E27FC236}">
                <a16:creationId xmlns:a16="http://schemas.microsoft.com/office/drawing/2014/main" id="{926B84C5-7660-7546-F6A0-5F109C715830}"/>
              </a:ext>
            </a:extLst>
          </p:cNvPr>
          <p:cNvSpPr/>
          <p:nvPr/>
        </p:nvSpPr>
        <p:spPr>
          <a:xfrm>
            <a:off x="4853873" y="3535962"/>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56" name="Google Shape;689;p19">
            <a:extLst>
              <a:ext uri="{FF2B5EF4-FFF2-40B4-BE49-F238E27FC236}">
                <a16:creationId xmlns:a16="http://schemas.microsoft.com/office/drawing/2014/main" id="{92F9B4EC-E0F8-E97D-1A73-012B1C4F38F9}"/>
              </a:ext>
            </a:extLst>
          </p:cNvPr>
          <p:cNvSpPr/>
          <p:nvPr/>
        </p:nvSpPr>
        <p:spPr>
          <a:xfrm>
            <a:off x="5012937" y="2029538"/>
            <a:ext cx="2175234"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Membuat kerangka sampel dan memilih sampel</a:t>
            </a:r>
            <a:endParaRPr lang="id-ID" sz="1200" b="1" i="1" noProof="1">
              <a:solidFill>
                <a:schemeClr val="dk1"/>
              </a:solidFill>
              <a:latin typeface="Aptos" panose="020B0004020202020204" pitchFamily="34" charset="0"/>
              <a:ea typeface="Open Sans"/>
              <a:cs typeface="Aparajita" panose="02020603050405020304" pitchFamily="18" charset="0"/>
              <a:sym typeface="Open Sans"/>
            </a:endParaRPr>
          </a:p>
        </p:txBody>
      </p:sp>
      <p:sp>
        <p:nvSpPr>
          <p:cNvPr id="57" name="Google Shape;690;p19">
            <a:extLst>
              <a:ext uri="{FF2B5EF4-FFF2-40B4-BE49-F238E27FC236}">
                <a16:creationId xmlns:a16="http://schemas.microsoft.com/office/drawing/2014/main" id="{6ADA5C47-5702-CFFE-C4F0-9E2ECB9FC120}"/>
              </a:ext>
            </a:extLst>
          </p:cNvPr>
          <p:cNvSpPr/>
          <p:nvPr/>
        </p:nvSpPr>
        <p:spPr>
          <a:xfrm>
            <a:off x="5012937" y="2829737"/>
            <a:ext cx="2175234"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Persiapan pengumpulan data</a:t>
            </a:r>
          </a:p>
        </p:txBody>
      </p:sp>
      <p:sp>
        <p:nvSpPr>
          <p:cNvPr id="58" name="Google Shape;691;p19">
            <a:extLst>
              <a:ext uri="{FF2B5EF4-FFF2-40B4-BE49-F238E27FC236}">
                <a16:creationId xmlns:a16="http://schemas.microsoft.com/office/drawing/2014/main" id="{C483EB32-97DE-C194-8354-09EE82835207}"/>
              </a:ext>
            </a:extLst>
          </p:cNvPr>
          <p:cNvSpPr/>
          <p:nvPr/>
        </p:nvSpPr>
        <p:spPr>
          <a:xfrm>
            <a:off x="5027262" y="3652781"/>
            <a:ext cx="2140650"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Pelaksanaan pengumpulan data</a:t>
            </a:r>
          </a:p>
        </p:txBody>
      </p:sp>
      <p:sp>
        <p:nvSpPr>
          <p:cNvPr id="59" name="Google Shape;692;p19">
            <a:extLst>
              <a:ext uri="{FF2B5EF4-FFF2-40B4-BE49-F238E27FC236}">
                <a16:creationId xmlns:a16="http://schemas.microsoft.com/office/drawing/2014/main" id="{3973997C-BD70-471A-C66F-1AB6D7FECFAD}"/>
              </a:ext>
            </a:extLst>
          </p:cNvPr>
          <p:cNvSpPr/>
          <p:nvPr/>
        </p:nvSpPr>
        <p:spPr>
          <a:xfrm>
            <a:off x="5012937" y="4469575"/>
            <a:ext cx="2175235"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Finalisasi pengumpulan data</a:t>
            </a:r>
          </a:p>
        </p:txBody>
      </p:sp>
      <p:sp>
        <p:nvSpPr>
          <p:cNvPr id="60" name="Rectangle: Rounded Corners 50">
            <a:extLst>
              <a:ext uri="{FF2B5EF4-FFF2-40B4-BE49-F238E27FC236}">
                <a16:creationId xmlns:a16="http://schemas.microsoft.com/office/drawing/2014/main" id="{6177BA85-6356-CA2B-9DF8-9226EB6F556D}"/>
              </a:ext>
            </a:extLst>
          </p:cNvPr>
          <p:cNvSpPr/>
          <p:nvPr/>
        </p:nvSpPr>
        <p:spPr>
          <a:xfrm>
            <a:off x="7089491" y="2267211"/>
            <a:ext cx="4155489" cy="2417523"/>
          </a:xfrm>
          <a:prstGeom prst="roundRect">
            <a:avLst>
              <a:gd name="adj" fmla="val 3770"/>
            </a:avLst>
          </a:prstGeom>
          <a:pattFill prst="dotGrid">
            <a:fgClr>
              <a:srgbClr val="44546A">
                <a:lumMod val="20000"/>
                <a:lumOff val="80000"/>
              </a:srgbClr>
            </a:fgClr>
            <a:bgClr>
              <a:sysClr val="window" lastClr="FFFFFF"/>
            </a:bgClr>
          </a:patt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583"/>
            <a:endParaRPr lang="id-ID" sz="1798" kern="0" noProof="1">
              <a:solidFill>
                <a:prstClr val="white"/>
              </a:solidFill>
            </a:endParaRPr>
          </a:p>
        </p:txBody>
      </p:sp>
      <p:sp>
        <p:nvSpPr>
          <p:cNvPr id="61" name="Google Shape;696;p19">
            <a:extLst>
              <a:ext uri="{FF2B5EF4-FFF2-40B4-BE49-F238E27FC236}">
                <a16:creationId xmlns:a16="http://schemas.microsoft.com/office/drawing/2014/main" id="{27CDD9D2-0C7E-31AB-C36C-5F69546B2198}"/>
              </a:ext>
            </a:extLst>
          </p:cNvPr>
          <p:cNvSpPr/>
          <p:nvPr/>
        </p:nvSpPr>
        <p:spPr>
          <a:xfrm>
            <a:off x="7331603" y="2477165"/>
            <a:ext cx="3671264" cy="1985141"/>
          </a:xfrm>
          <a:prstGeom prst="rect">
            <a:avLst/>
          </a:prstGeom>
          <a:noFill/>
          <a:ln>
            <a:noFill/>
          </a:ln>
        </p:spPr>
        <p:txBody>
          <a:bodyPr spcFirstLastPara="1" wrap="square" lIns="91446" tIns="45711" rIns="91446" bIns="45711" anchor="t" anchorCtr="0">
            <a:spAutoFit/>
          </a:bodyPr>
          <a:lstStyle/>
          <a:p>
            <a:pPr marR="5080" lvl="0" defTabSz="914400">
              <a:spcAft>
                <a:spcPts val="600"/>
              </a:spcAft>
              <a:buClr>
                <a:srgbClr val="000000"/>
              </a:buClr>
              <a:buSzPts val="1800"/>
            </a:pPr>
            <a:r>
              <a:rPr lang="id-ID" sz="1400" kern="0" noProof="1">
                <a:latin typeface="Aptos" panose="020B0004020202020204" pitchFamily="34" charset="0"/>
                <a:ea typeface="Open Sans"/>
                <a:cs typeface="Aparajita" panose="02020603050405020304" pitchFamily="18" charset="0"/>
                <a:sym typeface="Open Sans"/>
              </a:rPr>
              <a:t>Aktivitas:</a:t>
            </a:r>
            <a:endParaRPr lang="id-ID" sz="1400" kern="0" noProof="1">
              <a:latin typeface="Aptos" panose="020B0004020202020204" pitchFamily="34" charset="0"/>
              <a:ea typeface="Arial"/>
              <a:cs typeface="Aparajita" panose="02020603050405020304" pitchFamily="18" charset="0"/>
              <a:sym typeface="Arial"/>
            </a:endParaRPr>
          </a:p>
          <a:p>
            <a:pPr marL="285750" marR="5080" lvl="0" indent="-285750">
              <a:spcAft>
                <a:spcPts val="600"/>
              </a:spcAft>
              <a:buClr>
                <a:schemeClr val="dk1"/>
              </a:buClr>
              <a:buSzPct val="130000"/>
              <a:buBlip>
                <a:blip r:embed="rId7"/>
              </a:buBlip>
            </a:pPr>
            <a:r>
              <a:rPr lang="id-ID" sz="1400" b="1" noProof="1">
                <a:latin typeface="Aptos" panose="020B0004020202020204" pitchFamily="34" charset="0"/>
                <a:sym typeface="Open Sans"/>
              </a:rPr>
              <a:t>Memilih sampel </a:t>
            </a:r>
            <a:r>
              <a:rPr lang="id-ID" sz="1400" noProof="1">
                <a:latin typeface="Aptos" panose="020B0004020202020204" pitchFamily="34" charset="0"/>
                <a:sym typeface="Open Sans"/>
              </a:rPr>
              <a:t>(jika  menggunakan sampel).</a:t>
            </a:r>
          </a:p>
          <a:p>
            <a:pPr marL="285750" marR="5080" lvl="0" indent="-285750">
              <a:spcAft>
                <a:spcPts val="600"/>
              </a:spcAft>
              <a:buClr>
                <a:schemeClr val="dk1"/>
              </a:buClr>
              <a:buSzPct val="130000"/>
              <a:buBlip>
                <a:blip r:embed="rId7"/>
              </a:buBlip>
            </a:pPr>
            <a:r>
              <a:rPr lang="id-ID" sz="1400" b="1" noProof="1">
                <a:latin typeface="Aptos" panose="020B0004020202020204" pitchFamily="34" charset="0"/>
                <a:sym typeface="Open Sans"/>
              </a:rPr>
              <a:t>Melakukan  </a:t>
            </a:r>
            <a:r>
              <a:rPr lang="id-ID" sz="1400" b="1" i="1" noProof="1">
                <a:latin typeface="Aptos" panose="020B0004020202020204" pitchFamily="34" charset="0"/>
                <a:sym typeface="Open Sans"/>
              </a:rPr>
              <a:t>briefing</a:t>
            </a:r>
            <a:r>
              <a:rPr lang="id-ID" sz="1400" noProof="1">
                <a:latin typeface="Aptos" panose="020B0004020202020204" pitchFamily="34" charset="0"/>
                <a:sym typeface="Open Sans"/>
              </a:rPr>
              <a:t>/pelatihan  petugas pengumpulan  data.</a:t>
            </a:r>
          </a:p>
          <a:p>
            <a:pPr marL="285750" marR="5080" lvl="0" indent="-285750">
              <a:spcAft>
                <a:spcPts val="600"/>
              </a:spcAft>
              <a:buClr>
                <a:schemeClr val="dk1"/>
              </a:buClr>
              <a:buSzPct val="130000"/>
              <a:buBlip>
                <a:blip r:embed="rId7"/>
              </a:buBlip>
            </a:pPr>
            <a:r>
              <a:rPr lang="id-ID" sz="1400" b="1" noProof="1">
                <a:latin typeface="Aptos" panose="020B0004020202020204" pitchFamily="34" charset="0"/>
                <a:sym typeface="Open Sans"/>
              </a:rPr>
              <a:t>Melakukan pengumpulan data</a:t>
            </a:r>
            <a:r>
              <a:rPr lang="id-ID" sz="1400" noProof="1">
                <a:latin typeface="Aptos" panose="020B0004020202020204" pitchFamily="34" charset="0"/>
                <a:sym typeface="Open Sans"/>
              </a:rPr>
              <a:t>.</a:t>
            </a:r>
            <a:endParaRPr lang="id-ID" sz="1400" b="1" noProof="1">
              <a:latin typeface="Aptos" panose="020B0004020202020204" pitchFamily="34" charset="0"/>
              <a:sym typeface="Open Sans"/>
            </a:endParaRPr>
          </a:p>
          <a:p>
            <a:pPr marL="285750" marR="5080" lvl="0" indent="-285750">
              <a:spcAft>
                <a:spcPts val="600"/>
              </a:spcAft>
              <a:buClr>
                <a:schemeClr val="dk1"/>
              </a:buClr>
              <a:buSzPct val="130000"/>
              <a:buBlip>
                <a:blip r:embed="rId7"/>
              </a:buBlip>
            </a:pPr>
            <a:r>
              <a:rPr lang="id-ID" sz="1400" b="1" noProof="1">
                <a:latin typeface="Aptos" panose="020B0004020202020204" pitchFamily="34" charset="0"/>
                <a:sym typeface="Open Sans"/>
              </a:rPr>
              <a:t>Finalisasi data </a:t>
            </a:r>
            <a:r>
              <a:rPr lang="id-ID" sz="1400" noProof="1">
                <a:latin typeface="Aptos" panose="020B0004020202020204" pitchFamily="34" charset="0"/>
                <a:sym typeface="Open Sans"/>
              </a:rPr>
              <a:t>yang  telah dikumpulkan.</a:t>
            </a:r>
          </a:p>
        </p:txBody>
      </p:sp>
    </p:spTree>
    <p:extLst>
      <p:ext uri="{BB962C8B-B14F-4D97-AF65-F5344CB8AC3E}">
        <p14:creationId xmlns:p14="http://schemas.microsoft.com/office/powerpoint/2010/main" val="2918337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lide Number Placeholder 52"/>
          <p:cNvSpPr>
            <a:spLocks noGrp="1"/>
          </p:cNvSpPr>
          <p:nvPr>
            <p:ph type="sldNum" sz="quarter" idx="12"/>
          </p:nvPr>
        </p:nvSpPr>
        <p:spPr/>
        <p:txBody>
          <a:bodyPr/>
          <a:lstStyle/>
          <a:p>
            <a:pPr>
              <a:defRPr/>
            </a:pPr>
            <a:fld id="{A88EA908-BA59-4183-8648-53219FC00D5C}" type="slidenum">
              <a:rPr lang="id-ID" b="1" noProof="1" smtClean="0"/>
              <a:pPr>
                <a:defRPr/>
              </a:pPr>
              <a:t>22</a:t>
            </a:fld>
            <a:endParaRPr lang="id-ID" b="1" noProof="1"/>
          </a:p>
        </p:txBody>
      </p:sp>
      <p:sp>
        <p:nvSpPr>
          <p:cNvPr id="55" name="Title 1">
            <a:extLst>
              <a:ext uri="{FF2B5EF4-FFF2-40B4-BE49-F238E27FC236}">
                <a16:creationId xmlns:a16="http://schemas.microsoft.com/office/drawing/2014/main" id="{D353CF8A-8EB9-5732-3040-A42189070622}"/>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000" b="1" noProof="1">
                <a:solidFill>
                  <a:srgbClr val="F89039"/>
                </a:solidFill>
              </a:rPr>
              <a:t>TAHAPAN GSBPM: </a:t>
            </a:r>
            <a:r>
              <a:rPr lang="id-ID" sz="3000" i="1" noProof="1">
                <a:solidFill>
                  <a:srgbClr val="000000"/>
                </a:solidFill>
              </a:rPr>
              <a:t>PROCESS</a:t>
            </a:r>
            <a:endParaRPr lang="id-ID" sz="3000" i="1" baseline="-25000" noProof="1">
              <a:solidFill>
                <a:srgbClr val="000000"/>
              </a:solidFill>
            </a:endParaRPr>
          </a:p>
        </p:txBody>
      </p:sp>
      <p:graphicFrame>
        <p:nvGraphicFramePr>
          <p:cNvPr id="56" name="Diagram 55">
            <a:extLst>
              <a:ext uri="{FF2B5EF4-FFF2-40B4-BE49-F238E27FC236}">
                <a16:creationId xmlns:a16="http://schemas.microsoft.com/office/drawing/2014/main" id="{DE801ECF-47A9-1D26-A3C1-FB61DD066E11}"/>
              </a:ext>
            </a:extLst>
          </p:cNvPr>
          <p:cNvGraphicFramePr/>
          <p:nvPr>
            <p:extLst>
              <p:ext uri="{D42A27DB-BD31-4B8C-83A1-F6EECF244321}">
                <p14:modId xmlns:p14="http://schemas.microsoft.com/office/powerpoint/2010/main" val="1389613018"/>
              </p:ext>
            </p:extLst>
          </p:nvPr>
        </p:nvGraphicFramePr>
        <p:xfrm>
          <a:off x="228104" y="1592093"/>
          <a:ext cx="4382788" cy="388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7" name="Google Shape;738;p20">
            <a:extLst>
              <a:ext uri="{FF2B5EF4-FFF2-40B4-BE49-F238E27FC236}">
                <a16:creationId xmlns:a16="http://schemas.microsoft.com/office/drawing/2014/main" id="{0D1F2342-5FFB-FE69-BB04-06D2AAED21C6}"/>
              </a:ext>
            </a:extLst>
          </p:cNvPr>
          <p:cNvSpPr/>
          <p:nvPr/>
        </p:nvSpPr>
        <p:spPr>
          <a:xfrm>
            <a:off x="1302974" y="3175978"/>
            <a:ext cx="2233047" cy="712558"/>
          </a:xfrm>
          <a:prstGeom prst="rect">
            <a:avLst/>
          </a:prstGeom>
          <a:noFill/>
          <a:ln>
            <a:noFill/>
          </a:ln>
        </p:spPr>
        <p:txBody>
          <a:bodyPr spcFirstLastPara="1" wrap="square" lIns="91446" tIns="45711" rIns="91446" bIns="45711" anchor="ctr" anchorCtr="0">
            <a:noAutofit/>
          </a:bodyPr>
          <a:lstStyle/>
          <a:p>
            <a:pPr algn="ctr">
              <a:buClr>
                <a:srgbClr val="000000"/>
              </a:buClr>
              <a:buSzPts val="2800"/>
            </a:pPr>
            <a:r>
              <a:rPr lang="id-ID" sz="2000" b="1" noProof="1">
                <a:solidFill>
                  <a:srgbClr val="C55724"/>
                </a:solidFill>
                <a:latin typeface="Aptos" panose="020B0004020202020204" pitchFamily="34" charset="0"/>
                <a:ea typeface="Open Sans"/>
                <a:cs typeface="Open Sans"/>
                <a:sym typeface="Open Sans"/>
              </a:rPr>
              <a:t>Pengolahan</a:t>
            </a:r>
          </a:p>
        </p:txBody>
      </p:sp>
      <p:sp>
        <p:nvSpPr>
          <p:cNvPr id="58" name="Google Shape;649;p19">
            <a:extLst>
              <a:ext uri="{FF2B5EF4-FFF2-40B4-BE49-F238E27FC236}">
                <a16:creationId xmlns:a16="http://schemas.microsoft.com/office/drawing/2014/main" id="{773E4D96-C1CC-57C8-22C1-70F797F9EA61}"/>
              </a:ext>
            </a:extLst>
          </p:cNvPr>
          <p:cNvSpPr/>
          <p:nvPr/>
        </p:nvSpPr>
        <p:spPr>
          <a:xfrm>
            <a:off x="4847653" y="1603925"/>
            <a:ext cx="2493363" cy="356400"/>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59" name="Google Shape;650;p19">
            <a:extLst>
              <a:ext uri="{FF2B5EF4-FFF2-40B4-BE49-F238E27FC236}">
                <a16:creationId xmlns:a16="http://schemas.microsoft.com/office/drawing/2014/main" id="{441510CF-C126-AA24-100C-C5EE98A31C67}"/>
              </a:ext>
            </a:extLst>
          </p:cNvPr>
          <p:cNvSpPr/>
          <p:nvPr/>
        </p:nvSpPr>
        <p:spPr>
          <a:xfrm>
            <a:off x="4847653" y="2070491"/>
            <a:ext cx="2493363" cy="356400"/>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60" name="Google Shape;651;p19">
            <a:extLst>
              <a:ext uri="{FF2B5EF4-FFF2-40B4-BE49-F238E27FC236}">
                <a16:creationId xmlns:a16="http://schemas.microsoft.com/office/drawing/2014/main" id="{6E2B4BFD-644B-FDB0-70DB-78212ABD87B6}"/>
              </a:ext>
            </a:extLst>
          </p:cNvPr>
          <p:cNvSpPr/>
          <p:nvPr/>
        </p:nvSpPr>
        <p:spPr>
          <a:xfrm>
            <a:off x="4847653" y="3013090"/>
            <a:ext cx="2493363" cy="356400"/>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61" name="Google Shape;652;p19">
            <a:extLst>
              <a:ext uri="{FF2B5EF4-FFF2-40B4-BE49-F238E27FC236}">
                <a16:creationId xmlns:a16="http://schemas.microsoft.com/office/drawing/2014/main" id="{FD0F53BF-F882-37B7-2F36-789AEA506937}"/>
              </a:ext>
            </a:extLst>
          </p:cNvPr>
          <p:cNvSpPr/>
          <p:nvPr/>
        </p:nvSpPr>
        <p:spPr>
          <a:xfrm>
            <a:off x="4847653" y="2545526"/>
            <a:ext cx="2493363" cy="356400"/>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62" name="Google Shape;689;p19">
            <a:extLst>
              <a:ext uri="{FF2B5EF4-FFF2-40B4-BE49-F238E27FC236}">
                <a16:creationId xmlns:a16="http://schemas.microsoft.com/office/drawing/2014/main" id="{1263133E-3D97-5D0F-16D2-CADAC39B07E5}"/>
              </a:ext>
            </a:extLst>
          </p:cNvPr>
          <p:cNvSpPr/>
          <p:nvPr/>
        </p:nvSpPr>
        <p:spPr>
          <a:xfrm>
            <a:off x="5006717" y="1641766"/>
            <a:ext cx="2175234" cy="276981"/>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Integrasi data</a:t>
            </a:r>
            <a:endParaRPr lang="id-ID" sz="1200" b="1" i="1" noProof="1">
              <a:solidFill>
                <a:schemeClr val="dk1"/>
              </a:solidFill>
              <a:latin typeface="Aptos" panose="020B0004020202020204" pitchFamily="34" charset="0"/>
              <a:ea typeface="Open Sans"/>
              <a:cs typeface="Aparajita" panose="02020603050405020304" pitchFamily="18" charset="0"/>
              <a:sym typeface="Open Sans"/>
            </a:endParaRPr>
          </a:p>
        </p:txBody>
      </p:sp>
      <p:sp>
        <p:nvSpPr>
          <p:cNvPr id="63" name="Google Shape;690;p19">
            <a:extLst>
              <a:ext uri="{FF2B5EF4-FFF2-40B4-BE49-F238E27FC236}">
                <a16:creationId xmlns:a16="http://schemas.microsoft.com/office/drawing/2014/main" id="{D8B8D373-BB96-CB71-288A-4B136409B0D7}"/>
              </a:ext>
            </a:extLst>
          </p:cNvPr>
          <p:cNvSpPr/>
          <p:nvPr/>
        </p:nvSpPr>
        <p:spPr>
          <a:xfrm>
            <a:off x="5006717" y="2110200"/>
            <a:ext cx="2175234" cy="276981"/>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Klasifikasi dan pengkodean</a:t>
            </a:r>
          </a:p>
        </p:txBody>
      </p:sp>
      <p:sp>
        <p:nvSpPr>
          <p:cNvPr id="64" name="Google Shape;691;p19">
            <a:extLst>
              <a:ext uri="{FF2B5EF4-FFF2-40B4-BE49-F238E27FC236}">
                <a16:creationId xmlns:a16="http://schemas.microsoft.com/office/drawing/2014/main" id="{220CAACE-3C11-AF1A-3328-3B31D6A30DD0}"/>
              </a:ext>
            </a:extLst>
          </p:cNvPr>
          <p:cNvSpPr/>
          <p:nvPr/>
        </p:nvSpPr>
        <p:spPr>
          <a:xfrm>
            <a:off x="5024009" y="2585235"/>
            <a:ext cx="2140650" cy="276981"/>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Reviu dan validasi</a:t>
            </a:r>
          </a:p>
        </p:txBody>
      </p:sp>
      <p:sp>
        <p:nvSpPr>
          <p:cNvPr id="65" name="Google Shape;692;p19">
            <a:extLst>
              <a:ext uri="{FF2B5EF4-FFF2-40B4-BE49-F238E27FC236}">
                <a16:creationId xmlns:a16="http://schemas.microsoft.com/office/drawing/2014/main" id="{176E1062-1823-4D45-D1CB-802420FF861C}"/>
              </a:ext>
            </a:extLst>
          </p:cNvPr>
          <p:cNvSpPr/>
          <p:nvPr/>
        </p:nvSpPr>
        <p:spPr>
          <a:xfrm>
            <a:off x="5006717" y="3052799"/>
            <a:ext cx="2175235" cy="276981"/>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Edit dan imputasi</a:t>
            </a:r>
          </a:p>
        </p:txBody>
      </p:sp>
      <p:sp>
        <p:nvSpPr>
          <p:cNvPr id="68" name="Google Shape;649;p19">
            <a:extLst>
              <a:ext uri="{FF2B5EF4-FFF2-40B4-BE49-F238E27FC236}">
                <a16:creationId xmlns:a16="http://schemas.microsoft.com/office/drawing/2014/main" id="{E5C45202-9710-F765-A130-6898F7A68595}"/>
              </a:ext>
            </a:extLst>
          </p:cNvPr>
          <p:cNvSpPr/>
          <p:nvPr/>
        </p:nvSpPr>
        <p:spPr>
          <a:xfrm>
            <a:off x="4847653" y="3481595"/>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69" name="Google Shape;650;p19">
            <a:extLst>
              <a:ext uri="{FF2B5EF4-FFF2-40B4-BE49-F238E27FC236}">
                <a16:creationId xmlns:a16="http://schemas.microsoft.com/office/drawing/2014/main" id="{3F71BCB7-8165-5A08-DCC2-DA05775401F9}"/>
              </a:ext>
            </a:extLst>
          </p:cNvPr>
          <p:cNvSpPr/>
          <p:nvPr/>
        </p:nvSpPr>
        <p:spPr>
          <a:xfrm>
            <a:off x="4847653" y="4281793"/>
            <a:ext cx="2493363" cy="356400"/>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70" name="Google Shape;651;p19">
            <a:extLst>
              <a:ext uri="{FF2B5EF4-FFF2-40B4-BE49-F238E27FC236}">
                <a16:creationId xmlns:a16="http://schemas.microsoft.com/office/drawing/2014/main" id="{9BF67FDE-E4BC-48EE-EC79-8D05DB5869DD}"/>
              </a:ext>
            </a:extLst>
          </p:cNvPr>
          <p:cNvSpPr/>
          <p:nvPr/>
        </p:nvSpPr>
        <p:spPr>
          <a:xfrm>
            <a:off x="4847653" y="5233806"/>
            <a:ext cx="2493363" cy="356400"/>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71" name="Google Shape;652;p19">
            <a:extLst>
              <a:ext uri="{FF2B5EF4-FFF2-40B4-BE49-F238E27FC236}">
                <a16:creationId xmlns:a16="http://schemas.microsoft.com/office/drawing/2014/main" id="{875FCE77-88C8-0EB2-B711-53370A17A97B}"/>
              </a:ext>
            </a:extLst>
          </p:cNvPr>
          <p:cNvSpPr/>
          <p:nvPr/>
        </p:nvSpPr>
        <p:spPr>
          <a:xfrm>
            <a:off x="4847653" y="4763712"/>
            <a:ext cx="2493363" cy="356400"/>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72" name="Google Shape;689;p19">
            <a:extLst>
              <a:ext uri="{FF2B5EF4-FFF2-40B4-BE49-F238E27FC236}">
                <a16:creationId xmlns:a16="http://schemas.microsoft.com/office/drawing/2014/main" id="{207D40AD-8D47-CC09-B054-B1E5CB636FD4}"/>
              </a:ext>
            </a:extLst>
          </p:cNvPr>
          <p:cNvSpPr/>
          <p:nvPr/>
        </p:nvSpPr>
        <p:spPr>
          <a:xfrm>
            <a:off x="5006717" y="3595288"/>
            <a:ext cx="2175234"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Pembentukan variabel dan unit baru</a:t>
            </a:r>
            <a:endParaRPr lang="id-ID" sz="1200" b="1" i="1" noProof="1">
              <a:solidFill>
                <a:schemeClr val="dk1"/>
              </a:solidFill>
              <a:latin typeface="Aptos" panose="020B0004020202020204" pitchFamily="34" charset="0"/>
              <a:ea typeface="Open Sans"/>
              <a:cs typeface="Aparajita" panose="02020603050405020304" pitchFamily="18" charset="0"/>
              <a:sym typeface="Open Sans"/>
            </a:endParaRPr>
          </a:p>
        </p:txBody>
      </p:sp>
      <p:sp>
        <p:nvSpPr>
          <p:cNvPr id="73" name="Google Shape;690;p19">
            <a:extLst>
              <a:ext uri="{FF2B5EF4-FFF2-40B4-BE49-F238E27FC236}">
                <a16:creationId xmlns:a16="http://schemas.microsoft.com/office/drawing/2014/main" id="{7A3EAEA5-4E34-FA14-7E88-3F5CAEF6BE7D}"/>
              </a:ext>
            </a:extLst>
          </p:cNvPr>
          <p:cNvSpPr/>
          <p:nvPr/>
        </p:nvSpPr>
        <p:spPr>
          <a:xfrm>
            <a:off x="5006717" y="4320275"/>
            <a:ext cx="2175234" cy="276981"/>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Penghitungan penimbang</a:t>
            </a:r>
          </a:p>
        </p:txBody>
      </p:sp>
      <p:sp>
        <p:nvSpPr>
          <p:cNvPr id="74" name="Google Shape;691;p19">
            <a:extLst>
              <a:ext uri="{FF2B5EF4-FFF2-40B4-BE49-F238E27FC236}">
                <a16:creationId xmlns:a16="http://schemas.microsoft.com/office/drawing/2014/main" id="{D8049D60-BCF1-45DE-C4B3-4A8C44FF23C3}"/>
              </a:ext>
            </a:extLst>
          </p:cNvPr>
          <p:cNvSpPr/>
          <p:nvPr/>
        </p:nvSpPr>
        <p:spPr>
          <a:xfrm>
            <a:off x="5024009" y="4803421"/>
            <a:ext cx="2140650" cy="276981"/>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Penghitungan agregat</a:t>
            </a:r>
          </a:p>
        </p:txBody>
      </p:sp>
      <p:sp>
        <p:nvSpPr>
          <p:cNvPr id="75" name="Google Shape;692;p19">
            <a:extLst>
              <a:ext uri="{FF2B5EF4-FFF2-40B4-BE49-F238E27FC236}">
                <a16:creationId xmlns:a16="http://schemas.microsoft.com/office/drawing/2014/main" id="{DE5EBE20-A8C8-D0A9-93B4-020C24CB271F}"/>
              </a:ext>
            </a:extLst>
          </p:cNvPr>
          <p:cNvSpPr/>
          <p:nvPr/>
        </p:nvSpPr>
        <p:spPr>
          <a:xfrm>
            <a:off x="5006717" y="5273515"/>
            <a:ext cx="2175235" cy="276981"/>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Finalisasi </a:t>
            </a:r>
            <a:r>
              <a:rPr lang="id-ID" sz="1200" b="1" i="1" noProof="1">
                <a:solidFill>
                  <a:schemeClr val="dk1"/>
                </a:solidFill>
                <a:latin typeface="Aptos" panose="020B0004020202020204" pitchFamily="34" charset="0"/>
                <a:ea typeface="Open Sans"/>
                <a:cs typeface="Aparajita" panose="02020603050405020304" pitchFamily="18" charset="0"/>
                <a:sym typeface="Open Sans"/>
              </a:rPr>
              <a:t>file </a:t>
            </a:r>
            <a:r>
              <a:rPr lang="id-ID" sz="1200" b="1" noProof="1">
                <a:solidFill>
                  <a:schemeClr val="dk1"/>
                </a:solidFill>
                <a:latin typeface="Aptos" panose="020B0004020202020204" pitchFamily="34" charset="0"/>
                <a:ea typeface="Open Sans"/>
                <a:cs typeface="Aparajita" panose="02020603050405020304" pitchFamily="18" charset="0"/>
                <a:sym typeface="Open Sans"/>
              </a:rPr>
              <a:t>data</a:t>
            </a:r>
          </a:p>
        </p:txBody>
      </p:sp>
      <p:sp>
        <p:nvSpPr>
          <p:cNvPr id="76" name="Rectangle: Rounded Corners 50">
            <a:extLst>
              <a:ext uri="{FF2B5EF4-FFF2-40B4-BE49-F238E27FC236}">
                <a16:creationId xmlns:a16="http://schemas.microsoft.com/office/drawing/2014/main" id="{61CC555D-D125-ABB5-4808-F72E1D3F3B04}"/>
              </a:ext>
            </a:extLst>
          </p:cNvPr>
          <p:cNvSpPr/>
          <p:nvPr/>
        </p:nvSpPr>
        <p:spPr>
          <a:xfrm>
            <a:off x="7089491" y="1766171"/>
            <a:ext cx="3945939" cy="3668674"/>
          </a:xfrm>
          <a:prstGeom prst="roundRect">
            <a:avLst>
              <a:gd name="adj" fmla="val 3770"/>
            </a:avLst>
          </a:prstGeom>
          <a:pattFill prst="dotGrid">
            <a:fgClr>
              <a:srgbClr val="44546A">
                <a:lumMod val="20000"/>
                <a:lumOff val="80000"/>
              </a:srgbClr>
            </a:fgClr>
            <a:bgClr>
              <a:sysClr val="window" lastClr="FFFFFF"/>
            </a:bgClr>
          </a:patt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583"/>
            <a:endParaRPr lang="id-ID" sz="1798" kern="0" noProof="1">
              <a:solidFill>
                <a:prstClr val="white"/>
              </a:solidFill>
            </a:endParaRPr>
          </a:p>
        </p:txBody>
      </p:sp>
      <p:sp>
        <p:nvSpPr>
          <p:cNvPr id="77" name="Google Shape;696;p19">
            <a:extLst>
              <a:ext uri="{FF2B5EF4-FFF2-40B4-BE49-F238E27FC236}">
                <a16:creationId xmlns:a16="http://schemas.microsoft.com/office/drawing/2014/main" id="{8C738DF5-EB39-A109-7480-0D72C2503083}"/>
              </a:ext>
            </a:extLst>
          </p:cNvPr>
          <p:cNvSpPr/>
          <p:nvPr/>
        </p:nvSpPr>
        <p:spPr>
          <a:xfrm>
            <a:off x="7390447" y="2248690"/>
            <a:ext cx="3344026" cy="2708416"/>
          </a:xfrm>
          <a:prstGeom prst="rect">
            <a:avLst/>
          </a:prstGeom>
          <a:noFill/>
          <a:ln>
            <a:noFill/>
          </a:ln>
        </p:spPr>
        <p:txBody>
          <a:bodyPr spcFirstLastPara="1" wrap="square" lIns="91446" tIns="45711" rIns="91446" bIns="45711" anchor="t" anchorCtr="0">
            <a:spAutoFit/>
          </a:bodyPr>
          <a:lstStyle/>
          <a:p>
            <a:pPr marR="5080" lvl="0" defTabSz="914400">
              <a:spcAft>
                <a:spcPts val="600"/>
              </a:spcAft>
              <a:buClr>
                <a:srgbClr val="000000"/>
              </a:buClr>
              <a:buSzPts val="1800"/>
            </a:pPr>
            <a:r>
              <a:rPr lang="id-ID" sz="1400" kern="0" noProof="1">
                <a:latin typeface="Aptos" panose="020B0004020202020204" pitchFamily="34" charset="0"/>
                <a:ea typeface="Open Sans"/>
                <a:cs typeface="Aparajita" panose="02020603050405020304" pitchFamily="18" charset="0"/>
                <a:sym typeface="Open Sans"/>
              </a:rPr>
              <a:t>Aktivitas:</a:t>
            </a:r>
            <a:endParaRPr lang="id-ID" sz="1400" kern="0" noProof="1">
              <a:latin typeface="Aptos" panose="020B0004020202020204" pitchFamily="34" charset="0"/>
              <a:ea typeface="Arial"/>
              <a:cs typeface="Aparajita" panose="02020603050405020304" pitchFamily="18" charset="0"/>
              <a:sym typeface="Arial"/>
            </a:endParaRPr>
          </a:p>
          <a:p>
            <a:pPr marL="285750" marR="5080" lvl="0" indent="-285750">
              <a:spcAft>
                <a:spcPts val="600"/>
              </a:spcAft>
              <a:buClr>
                <a:schemeClr val="dk1"/>
              </a:buClr>
              <a:buSzPct val="130000"/>
              <a:buBlip>
                <a:blip r:embed="rId8"/>
              </a:buBlip>
            </a:pPr>
            <a:r>
              <a:rPr lang="id-ID" sz="1400" b="1" noProof="1">
                <a:latin typeface="Aptos" panose="020B0004020202020204" pitchFamily="34" charset="0"/>
                <a:sym typeface="Open Sans"/>
              </a:rPr>
              <a:t>Melakukan entri data </a:t>
            </a:r>
            <a:r>
              <a:rPr lang="id-ID" sz="1400" noProof="1">
                <a:latin typeface="Aptos" panose="020B0004020202020204" pitchFamily="34" charset="0"/>
                <a:sym typeface="Open Sans"/>
              </a:rPr>
              <a:t>(jika pengumpulan data menggunakan kuesioner) dan mengintegrasikan data yang telah dikumpulkan.</a:t>
            </a:r>
          </a:p>
          <a:p>
            <a:pPr marL="285750" marR="5080" lvl="0" indent="-285750">
              <a:spcAft>
                <a:spcPts val="600"/>
              </a:spcAft>
              <a:buClr>
                <a:schemeClr val="dk1"/>
              </a:buClr>
              <a:buSzPct val="130000"/>
              <a:buBlip>
                <a:blip r:embed="rId8"/>
              </a:buBlip>
            </a:pPr>
            <a:r>
              <a:rPr lang="id-ID" sz="1400" b="1" noProof="1">
                <a:latin typeface="Aptos" panose="020B0004020202020204" pitchFamily="34" charset="0"/>
                <a:sym typeface="Open Sans"/>
              </a:rPr>
              <a:t>Melakukan </a:t>
            </a:r>
            <a:r>
              <a:rPr lang="id-ID" sz="1400" b="1" i="1" noProof="1">
                <a:latin typeface="Aptos" panose="020B0004020202020204" pitchFamily="34" charset="0"/>
                <a:sym typeface="Open Sans"/>
              </a:rPr>
              <a:t>cleaning</a:t>
            </a:r>
            <a:r>
              <a:rPr lang="id-ID" sz="1400" b="1" noProof="1">
                <a:latin typeface="Aptos" panose="020B0004020202020204" pitchFamily="34" charset="0"/>
                <a:sym typeface="Open Sans"/>
              </a:rPr>
              <a:t> data</a:t>
            </a:r>
            <a:r>
              <a:rPr lang="id-ID" sz="1400" noProof="1">
                <a:latin typeface="Aptos" panose="020B0004020202020204" pitchFamily="34" charset="0"/>
                <a:sym typeface="Open Sans"/>
              </a:rPr>
              <a:t>.</a:t>
            </a:r>
          </a:p>
          <a:p>
            <a:pPr marL="285750" marR="5080" lvl="0" indent="-285750">
              <a:spcAft>
                <a:spcPts val="600"/>
              </a:spcAft>
              <a:buClr>
                <a:schemeClr val="dk1"/>
              </a:buClr>
              <a:buSzPct val="130000"/>
              <a:buBlip>
                <a:blip r:embed="rId8"/>
              </a:buBlip>
            </a:pPr>
            <a:r>
              <a:rPr lang="id-ID" sz="1400" b="1" noProof="1">
                <a:latin typeface="Aptos" panose="020B0004020202020204" pitchFamily="34" charset="0"/>
                <a:sym typeface="Open Sans"/>
              </a:rPr>
              <a:t>Melakukan  imputasi  </a:t>
            </a:r>
            <a:r>
              <a:rPr lang="id-ID" sz="1400" noProof="1">
                <a:latin typeface="Aptos" panose="020B0004020202020204" pitchFamily="34" charset="0"/>
                <a:sym typeface="Open Sans"/>
              </a:rPr>
              <a:t>(jika perlu).</a:t>
            </a:r>
          </a:p>
          <a:p>
            <a:pPr marL="285750" marR="5080" lvl="0" indent="-285750">
              <a:spcAft>
                <a:spcPts val="600"/>
              </a:spcAft>
              <a:buClr>
                <a:schemeClr val="dk1"/>
              </a:buClr>
              <a:buSzPct val="130000"/>
              <a:buBlip>
                <a:blip r:embed="rId8"/>
              </a:buBlip>
            </a:pPr>
            <a:r>
              <a:rPr lang="id-ID" sz="1400" b="1" noProof="1">
                <a:latin typeface="Aptos" panose="020B0004020202020204" pitchFamily="34" charset="0"/>
                <a:sym typeface="Open Sans"/>
              </a:rPr>
              <a:t>Menghitung penimbang  </a:t>
            </a:r>
            <a:r>
              <a:rPr lang="id-ID" sz="1400" noProof="1">
                <a:latin typeface="Aptos" panose="020B0004020202020204" pitchFamily="34" charset="0"/>
                <a:sym typeface="Open Sans"/>
              </a:rPr>
              <a:t>(jika perlu).</a:t>
            </a:r>
          </a:p>
          <a:p>
            <a:pPr marL="285750" marR="5080" lvl="0" indent="-285750">
              <a:spcAft>
                <a:spcPts val="600"/>
              </a:spcAft>
              <a:buClr>
                <a:schemeClr val="dk1"/>
              </a:buClr>
              <a:buSzPct val="130000"/>
              <a:buBlip>
                <a:blip r:embed="rId8"/>
              </a:buBlip>
            </a:pPr>
            <a:r>
              <a:rPr lang="id-ID" sz="1400" b="1" noProof="1">
                <a:latin typeface="Aptos" panose="020B0004020202020204" pitchFamily="34" charset="0"/>
                <a:sym typeface="Open Sans"/>
              </a:rPr>
              <a:t>Finalisasi dataset </a:t>
            </a:r>
            <a:r>
              <a:rPr lang="id-ID" sz="1400" noProof="1">
                <a:latin typeface="Aptos" panose="020B0004020202020204" pitchFamily="34" charset="0"/>
                <a:sym typeface="Open Sans"/>
              </a:rPr>
              <a:t>yang dihasilkan hingga siap dianalisis.</a:t>
            </a:r>
          </a:p>
        </p:txBody>
      </p:sp>
    </p:spTree>
    <p:extLst>
      <p:ext uri="{BB962C8B-B14F-4D97-AF65-F5344CB8AC3E}">
        <p14:creationId xmlns:p14="http://schemas.microsoft.com/office/powerpoint/2010/main" val="3399136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lide Number Placeholder 52"/>
          <p:cNvSpPr>
            <a:spLocks noGrp="1"/>
          </p:cNvSpPr>
          <p:nvPr>
            <p:ph type="sldNum" sz="quarter" idx="12"/>
          </p:nvPr>
        </p:nvSpPr>
        <p:spPr/>
        <p:txBody>
          <a:bodyPr/>
          <a:lstStyle/>
          <a:p>
            <a:pPr>
              <a:defRPr/>
            </a:pPr>
            <a:fld id="{A88EA908-BA59-4183-8648-53219FC00D5C}" type="slidenum">
              <a:rPr lang="id-ID" b="1" noProof="1" smtClean="0"/>
              <a:pPr>
                <a:defRPr/>
              </a:pPr>
              <a:t>23</a:t>
            </a:fld>
            <a:endParaRPr lang="id-ID" b="1" noProof="1"/>
          </a:p>
        </p:txBody>
      </p:sp>
      <p:sp>
        <p:nvSpPr>
          <p:cNvPr id="55" name="Title 1">
            <a:extLst>
              <a:ext uri="{FF2B5EF4-FFF2-40B4-BE49-F238E27FC236}">
                <a16:creationId xmlns:a16="http://schemas.microsoft.com/office/drawing/2014/main" id="{04F9405B-FF96-B776-B059-30A3C34A9577}"/>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000" b="1" noProof="1">
                <a:solidFill>
                  <a:srgbClr val="F89039"/>
                </a:solidFill>
              </a:rPr>
              <a:t>TAHAPAN GSBPM: </a:t>
            </a:r>
            <a:r>
              <a:rPr lang="id-ID" sz="3000" i="1" noProof="1">
                <a:solidFill>
                  <a:srgbClr val="000000"/>
                </a:solidFill>
              </a:rPr>
              <a:t>ANALYSE</a:t>
            </a:r>
            <a:endParaRPr lang="id-ID" sz="3000" i="1" baseline="-25000" noProof="1">
              <a:solidFill>
                <a:srgbClr val="000000"/>
              </a:solidFill>
            </a:endParaRPr>
          </a:p>
        </p:txBody>
      </p:sp>
      <p:graphicFrame>
        <p:nvGraphicFramePr>
          <p:cNvPr id="56" name="Diagram 55">
            <a:extLst>
              <a:ext uri="{FF2B5EF4-FFF2-40B4-BE49-F238E27FC236}">
                <a16:creationId xmlns:a16="http://schemas.microsoft.com/office/drawing/2014/main" id="{F6B582A6-BDB8-3F41-85B6-B5A860590EB3}"/>
              </a:ext>
            </a:extLst>
          </p:cNvPr>
          <p:cNvGraphicFramePr/>
          <p:nvPr>
            <p:extLst>
              <p:ext uri="{D42A27DB-BD31-4B8C-83A1-F6EECF244321}">
                <p14:modId xmlns:p14="http://schemas.microsoft.com/office/powerpoint/2010/main" val="1971767084"/>
              </p:ext>
            </p:extLst>
          </p:nvPr>
        </p:nvGraphicFramePr>
        <p:xfrm>
          <a:off x="228104" y="1592093"/>
          <a:ext cx="4382788" cy="3880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7" name="Google Shape;738;p20">
            <a:extLst>
              <a:ext uri="{FF2B5EF4-FFF2-40B4-BE49-F238E27FC236}">
                <a16:creationId xmlns:a16="http://schemas.microsoft.com/office/drawing/2014/main" id="{512A4F0A-3DED-3D95-D163-C7793D3E1F8F}"/>
              </a:ext>
            </a:extLst>
          </p:cNvPr>
          <p:cNvSpPr/>
          <p:nvPr/>
        </p:nvSpPr>
        <p:spPr>
          <a:xfrm>
            <a:off x="1302974" y="3175978"/>
            <a:ext cx="2233047" cy="712558"/>
          </a:xfrm>
          <a:prstGeom prst="rect">
            <a:avLst/>
          </a:prstGeom>
          <a:noFill/>
          <a:ln>
            <a:noFill/>
          </a:ln>
        </p:spPr>
        <p:txBody>
          <a:bodyPr spcFirstLastPara="1" wrap="square" lIns="91446" tIns="45711" rIns="91446" bIns="45711" anchor="ctr" anchorCtr="0">
            <a:noAutofit/>
          </a:bodyPr>
          <a:lstStyle/>
          <a:p>
            <a:pPr algn="ctr">
              <a:buClr>
                <a:srgbClr val="000000"/>
              </a:buClr>
              <a:buSzPts val="2800"/>
            </a:pPr>
            <a:r>
              <a:rPr lang="id-ID" sz="2000" b="1" noProof="1">
                <a:solidFill>
                  <a:srgbClr val="C55724"/>
                </a:solidFill>
                <a:latin typeface="Aptos" panose="020B0004020202020204" pitchFamily="34" charset="0"/>
                <a:ea typeface="Open Sans"/>
                <a:cs typeface="Open Sans"/>
                <a:sym typeface="Open Sans"/>
              </a:rPr>
              <a:t>Analisis</a:t>
            </a:r>
          </a:p>
        </p:txBody>
      </p:sp>
      <p:sp>
        <p:nvSpPr>
          <p:cNvPr id="58" name="Google Shape;649;p19">
            <a:extLst>
              <a:ext uri="{FF2B5EF4-FFF2-40B4-BE49-F238E27FC236}">
                <a16:creationId xmlns:a16="http://schemas.microsoft.com/office/drawing/2014/main" id="{BE06BF77-0B01-8B23-BBD4-AFA15A63E798}"/>
              </a:ext>
            </a:extLst>
          </p:cNvPr>
          <p:cNvSpPr/>
          <p:nvPr/>
        </p:nvSpPr>
        <p:spPr>
          <a:xfrm>
            <a:off x="4853873" y="1602695"/>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59" name="Google Shape;650;p19">
            <a:extLst>
              <a:ext uri="{FF2B5EF4-FFF2-40B4-BE49-F238E27FC236}">
                <a16:creationId xmlns:a16="http://schemas.microsoft.com/office/drawing/2014/main" id="{278D136A-93E8-AC65-3AA7-A540C141A86E}"/>
              </a:ext>
            </a:extLst>
          </p:cNvPr>
          <p:cNvSpPr/>
          <p:nvPr/>
        </p:nvSpPr>
        <p:spPr>
          <a:xfrm>
            <a:off x="4853873" y="2402893"/>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60" name="Google Shape;651;p19">
            <a:extLst>
              <a:ext uri="{FF2B5EF4-FFF2-40B4-BE49-F238E27FC236}">
                <a16:creationId xmlns:a16="http://schemas.microsoft.com/office/drawing/2014/main" id="{ACCB491B-E823-D926-2414-DF92C796B02C}"/>
              </a:ext>
            </a:extLst>
          </p:cNvPr>
          <p:cNvSpPr/>
          <p:nvPr/>
        </p:nvSpPr>
        <p:spPr>
          <a:xfrm>
            <a:off x="4853873" y="4042731"/>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61" name="Google Shape;652;p19">
            <a:extLst>
              <a:ext uri="{FF2B5EF4-FFF2-40B4-BE49-F238E27FC236}">
                <a16:creationId xmlns:a16="http://schemas.microsoft.com/office/drawing/2014/main" id="{FB56487A-8EDB-AF16-2765-06CDA1C3A87C}"/>
              </a:ext>
            </a:extLst>
          </p:cNvPr>
          <p:cNvSpPr/>
          <p:nvPr/>
        </p:nvSpPr>
        <p:spPr>
          <a:xfrm>
            <a:off x="4853873" y="3222812"/>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62" name="Google Shape;689;p19">
            <a:extLst>
              <a:ext uri="{FF2B5EF4-FFF2-40B4-BE49-F238E27FC236}">
                <a16:creationId xmlns:a16="http://schemas.microsoft.com/office/drawing/2014/main" id="{760EF0B7-07AB-5C6A-E1A0-CAF275443966}"/>
              </a:ext>
            </a:extLst>
          </p:cNvPr>
          <p:cNvSpPr/>
          <p:nvPr/>
        </p:nvSpPr>
        <p:spPr>
          <a:xfrm>
            <a:off x="5012937" y="1803950"/>
            <a:ext cx="2175234" cy="276981"/>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Menyiapkan draf </a:t>
            </a:r>
            <a:r>
              <a:rPr lang="id-ID" sz="1200" b="1" i="1" noProof="1">
                <a:solidFill>
                  <a:schemeClr val="dk1"/>
                </a:solidFill>
                <a:latin typeface="Aptos" panose="020B0004020202020204" pitchFamily="34" charset="0"/>
                <a:ea typeface="Open Sans"/>
                <a:cs typeface="Aparajita" panose="02020603050405020304" pitchFamily="18" charset="0"/>
                <a:sym typeface="Open Sans"/>
              </a:rPr>
              <a:t>output</a:t>
            </a:r>
          </a:p>
        </p:txBody>
      </p:sp>
      <p:sp>
        <p:nvSpPr>
          <p:cNvPr id="63" name="Google Shape;690;p19">
            <a:extLst>
              <a:ext uri="{FF2B5EF4-FFF2-40B4-BE49-F238E27FC236}">
                <a16:creationId xmlns:a16="http://schemas.microsoft.com/office/drawing/2014/main" id="{B7C42157-76CB-0679-C38C-EA080A57806A}"/>
              </a:ext>
            </a:extLst>
          </p:cNvPr>
          <p:cNvSpPr/>
          <p:nvPr/>
        </p:nvSpPr>
        <p:spPr>
          <a:xfrm>
            <a:off x="5012937" y="2608919"/>
            <a:ext cx="2175234" cy="276981"/>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Validasi </a:t>
            </a:r>
            <a:r>
              <a:rPr lang="id-ID" sz="1200" b="1" i="1" noProof="1">
                <a:solidFill>
                  <a:schemeClr val="dk1"/>
                </a:solidFill>
                <a:latin typeface="Aptos" panose="020B0004020202020204" pitchFamily="34" charset="0"/>
                <a:ea typeface="Open Sans"/>
                <a:cs typeface="Aparajita" panose="02020603050405020304" pitchFamily="18" charset="0"/>
                <a:sym typeface="Open Sans"/>
              </a:rPr>
              <a:t>output</a:t>
            </a:r>
            <a:endParaRPr lang="id-ID" sz="1200" b="1" noProof="1">
              <a:solidFill>
                <a:schemeClr val="dk1"/>
              </a:solidFill>
              <a:latin typeface="Aptos" panose="020B0004020202020204" pitchFamily="34" charset="0"/>
              <a:ea typeface="Open Sans"/>
              <a:cs typeface="Aparajita" panose="02020603050405020304" pitchFamily="18" charset="0"/>
              <a:sym typeface="Open Sans"/>
            </a:endParaRPr>
          </a:p>
        </p:txBody>
      </p:sp>
      <p:sp>
        <p:nvSpPr>
          <p:cNvPr id="64" name="Google Shape;691;p19">
            <a:extLst>
              <a:ext uri="{FF2B5EF4-FFF2-40B4-BE49-F238E27FC236}">
                <a16:creationId xmlns:a16="http://schemas.microsoft.com/office/drawing/2014/main" id="{5513947E-8400-F203-C3D7-D12609D9320F}"/>
              </a:ext>
            </a:extLst>
          </p:cNvPr>
          <p:cNvSpPr/>
          <p:nvPr/>
        </p:nvSpPr>
        <p:spPr>
          <a:xfrm>
            <a:off x="5027262" y="3339631"/>
            <a:ext cx="2140650"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Interpretasi dan menjelaskan </a:t>
            </a:r>
            <a:r>
              <a:rPr lang="id-ID" sz="1200" b="1" i="1" noProof="1">
                <a:solidFill>
                  <a:schemeClr val="dk1"/>
                </a:solidFill>
                <a:latin typeface="Aptos" panose="020B0004020202020204" pitchFamily="34" charset="0"/>
                <a:ea typeface="Open Sans"/>
                <a:cs typeface="Aparajita" panose="02020603050405020304" pitchFamily="18" charset="0"/>
                <a:sym typeface="Open Sans"/>
              </a:rPr>
              <a:t>output</a:t>
            </a:r>
            <a:endParaRPr lang="id-ID" sz="1200" b="1" noProof="1">
              <a:solidFill>
                <a:schemeClr val="dk1"/>
              </a:solidFill>
              <a:latin typeface="Aptos" panose="020B0004020202020204" pitchFamily="34" charset="0"/>
              <a:ea typeface="Open Sans"/>
              <a:cs typeface="Aparajita" panose="02020603050405020304" pitchFamily="18" charset="0"/>
              <a:sym typeface="Open Sans"/>
            </a:endParaRPr>
          </a:p>
        </p:txBody>
      </p:sp>
      <p:sp>
        <p:nvSpPr>
          <p:cNvPr id="65" name="Google Shape;692;p19">
            <a:extLst>
              <a:ext uri="{FF2B5EF4-FFF2-40B4-BE49-F238E27FC236}">
                <a16:creationId xmlns:a16="http://schemas.microsoft.com/office/drawing/2014/main" id="{485304E2-9D51-094F-D570-C6C4BF2AB11B}"/>
              </a:ext>
            </a:extLst>
          </p:cNvPr>
          <p:cNvSpPr/>
          <p:nvPr/>
        </p:nvSpPr>
        <p:spPr>
          <a:xfrm>
            <a:off x="5012937" y="4156425"/>
            <a:ext cx="2175235"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Penerapan pengendalian keterbukaan</a:t>
            </a:r>
          </a:p>
        </p:txBody>
      </p:sp>
      <p:sp>
        <p:nvSpPr>
          <p:cNvPr id="68" name="Google Shape;651;p19">
            <a:extLst>
              <a:ext uri="{FF2B5EF4-FFF2-40B4-BE49-F238E27FC236}">
                <a16:creationId xmlns:a16="http://schemas.microsoft.com/office/drawing/2014/main" id="{8E2F4E47-9C8A-2B2C-AD42-D7F49F74AD98}"/>
              </a:ext>
            </a:extLst>
          </p:cNvPr>
          <p:cNvSpPr/>
          <p:nvPr/>
        </p:nvSpPr>
        <p:spPr>
          <a:xfrm>
            <a:off x="4853873" y="4862650"/>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69" name="Google Shape;692;p19">
            <a:extLst>
              <a:ext uri="{FF2B5EF4-FFF2-40B4-BE49-F238E27FC236}">
                <a16:creationId xmlns:a16="http://schemas.microsoft.com/office/drawing/2014/main" id="{AEDBE846-17A8-43F8-FA35-02501753F3D4}"/>
              </a:ext>
            </a:extLst>
          </p:cNvPr>
          <p:cNvSpPr/>
          <p:nvPr/>
        </p:nvSpPr>
        <p:spPr>
          <a:xfrm>
            <a:off x="5012937" y="5072269"/>
            <a:ext cx="2175235" cy="276981"/>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Finalisasi </a:t>
            </a:r>
            <a:r>
              <a:rPr lang="id-ID" sz="1200" b="1" i="1" noProof="1">
                <a:solidFill>
                  <a:schemeClr val="dk1"/>
                </a:solidFill>
                <a:latin typeface="Aptos" panose="020B0004020202020204" pitchFamily="34" charset="0"/>
                <a:ea typeface="Open Sans"/>
                <a:cs typeface="Aparajita" panose="02020603050405020304" pitchFamily="18" charset="0"/>
                <a:sym typeface="Open Sans"/>
              </a:rPr>
              <a:t>output</a:t>
            </a:r>
          </a:p>
        </p:txBody>
      </p:sp>
      <p:sp>
        <p:nvSpPr>
          <p:cNvPr id="66" name="Rectangle: Rounded Corners 50">
            <a:extLst>
              <a:ext uri="{FF2B5EF4-FFF2-40B4-BE49-F238E27FC236}">
                <a16:creationId xmlns:a16="http://schemas.microsoft.com/office/drawing/2014/main" id="{E4087F10-471E-0164-AC07-A1539D189E35}"/>
              </a:ext>
            </a:extLst>
          </p:cNvPr>
          <p:cNvSpPr/>
          <p:nvPr/>
        </p:nvSpPr>
        <p:spPr>
          <a:xfrm>
            <a:off x="7089491" y="2080931"/>
            <a:ext cx="3056591" cy="3079792"/>
          </a:xfrm>
          <a:prstGeom prst="roundRect">
            <a:avLst>
              <a:gd name="adj" fmla="val 3770"/>
            </a:avLst>
          </a:prstGeom>
          <a:pattFill prst="dotGrid">
            <a:fgClr>
              <a:srgbClr val="44546A">
                <a:lumMod val="20000"/>
                <a:lumOff val="80000"/>
              </a:srgbClr>
            </a:fgClr>
            <a:bgClr>
              <a:sysClr val="window" lastClr="FFFFFF"/>
            </a:bgClr>
          </a:patt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583"/>
            <a:endParaRPr lang="id-ID" sz="1798" kern="0" noProof="1">
              <a:solidFill>
                <a:prstClr val="white"/>
              </a:solidFill>
            </a:endParaRPr>
          </a:p>
        </p:txBody>
      </p:sp>
      <p:sp>
        <p:nvSpPr>
          <p:cNvPr id="67" name="Google Shape;696;p19">
            <a:extLst>
              <a:ext uri="{FF2B5EF4-FFF2-40B4-BE49-F238E27FC236}">
                <a16:creationId xmlns:a16="http://schemas.microsoft.com/office/drawing/2014/main" id="{78EA8244-C202-3B88-192C-0B5D6C27199A}"/>
              </a:ext>
            </a:extLst>
          </p:cNvPr>
          <p:cNvSpPr/>
          <p:nvPr/>
        </p:nvSpPr>
        <p:spPr>
          <a:xfrm>
            <a:off x="7331603" y="2477165"/>
            <a:ext cx="2626589" cy="1615809"/>
          </a:xfrm>
          <a:prstGeom prst="rect">
            <a:avLst/>
          </a:prstGeom>
          <a:noFill/>
          <a:ln>
            <a:noFill/>
          </a:ln>
        </p:spPr>
        <p:txBody>
          <a:bodyPr spcFirstLastPara="1" wrap="square" lIns="91446" tIns="45711" rIns="91446" bIns="45711" anchor="t" anchorCtr="0">
            <a:spAutoFit/>
          </a:bodyPr>
          <a:lstStyle/>
          <a:p>
            <a:pPr marR="5080" lvl="0" defTabSz="914400">
              <a:spcAft>
                <a:spcPts val="600"/>
              </a:spcAft>
              <a:buClr>
                <a:srgbClr val="000000"/>
              </a:buClr>
              <a:buSzPts val="1800"/>
            </a:pPr>
            <a:r>
              <a:rPr lang="id-ID" sz="1400" kern="0" noProof="1">
                <a:latin typeface="Aptos" panose="020B0004020202020204" pitchFamily="34" charset="0"/>
                <a:ea typeface="Open Sans"/>
                <a:cs typeface="Aparajita" panose="02020603050405020304" pitchFamily="18" charset="0"/>
                <a:sym typeface="Open Sans"/>
              </a:rPr>
              <a:t>Aktivitas:</a:t>
            </a:r>
            <a:endParaRPr lang="id-ID" sz="1400" kern="0" noProof="1">
              <a:latin typeface="Aptos" panose="020B0004020202020204" pitchFamily="34" charset="0"/>
              <a:ea typeface="Arial"/>
              <a:cs typeface="Aparajita" panose="02020603050405020304" pitchFamily="18" charset="0"/>
              <a:sym typeface="Arial"/>
            </a:endParaRPr>
          </a:p>
          <a:p>
            <a:pPr marL="285750" marR="5080" lvl="0" indent="-285750">
              <a:spcAft>
                <a:spcPts val="600"/>
              </a:spcAft>
              <a:buClr>
                <a:schemeClr val="dk1"/>
              </a:buClr>
              <a:buSzPct val="130000"/>
              <a:buBlip>
                <a:blip r:embed="rId7"/>
              </a:buBlip>
            </a:pPr>
            <a:r>
              <a:rPr lang="id-ID" sz="1400" b="1" noProof="1">
                <a:latin typeface="Aptos" panose="020B0004020202020204" pitchFamily="34" charset="0"/>
                <a:sym typeface="Open Sans"/>
              </a:rPr>
              <a:t>Memahami </a:t>
            </a:r>
            <a:r>
              <a:rPr lang="id-ID" sz="1400" b="1" i="1" noProof="1">
                <a:latin typeface="Aptos" panose="020B0004020202020204" pitchFamily="34" charset="0"/>
                <a:sym typeface="Open Sans"/>
              </a:rPr>
              <a:t>output</a:t>
            </a:r>
            <a:r>
              <a:rPr lang="id-ID" sz="1400" noProof="1">
                <a:latin typeface="Aptos" panose="020B0004020202020204" pitchFamily="34" charset="0"/>
                <a:sym typeface="Open Sans"/>
              </a:rPr>
              <a:t> (tabel yang dihasilkan).</a:t>
            </a:r>
          </a:p>
          <a:p>
            <a:pPr marL="285750" marR="5080" lvl="0" indent="-285750">
              <a:spcAft>
                <a:spcPts val="600"/>
              </a:spcAft>
              <a:buClr>
                <a:schemeClr val="dk1"/>
              </a:buClr>
              <a:buSzPct val="130000"/>
              <a:buBlip>
                <a:blip r:embed="rId7"/>
              </a:buBlip>
            </a:pPr>
            <a:r>
              <a:rPr lang="id-ID" sz="1400" b="1" noProof="1">
                <a:latin typeface="Aptos" panose="020B0004020202020204" pitchFamily="34" charset="0"/>
                <a:sym typeface="Open Sans"/>
              </a:rPr>
              <a:t>Menyusun analisis </a:t>
            </a:r>
            <a:r>
              <a:rPr lang="id-ID" sz="1400" noProof="1">
                <a:latin typeface="Aptos" panose="020B0004020202020204" pitchFamily="34" charset="0"/>
                <a:sym typeface="Open Sans"/>
              </a:rPr>
              <a:t>sesuai kebutuhan pembangunan desa/kelurahan.</a:t>
            </a:r>
          </a:p>
        </p:txBody>
      </p:sp>
    </p:spTree>
    <p:extLst>
      <p:ext uri="{BB962C8B-B14F-4D97-AF65-F5344CB8AC3E}">
        <p14:creationId xmlns:p14="http://schemas.microsoft.com/office/powerpoint/2010/main" val="21658336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lide Number Placeholder 50"/>
          <p:cNvSpPr>
            <a:spLocks noGrp="1"/>
          </p:cNvSpPr>
          <p:nvPr>
            <p:ph type="sldNum" sz="quarter" idx="12"/>
          </p:nvPr>
        </p:nvSpPr>
        <p:spPr/>
        <p:txBody>
          <a:bodyPr/>
          <a:lstStyle/>
          <a:p>
            <a:pPr>
              <a:defRPr/>
            </a:pPr>
            <a:fld id="{A88EA908-BA59-4183-8648-53219FC00D5C}" type="slidenum">
              <a:rPr lang="id-ID" b="1" noProof="1" smtClean="0"/>
              <a:pPr>
                <a:defRPr/>
              </a:pPr>
              <a:t>24</a:t>
            </a:fld>
            <a:endParaRPr lang="id-ID" b="1" noProof="1"/>
          </a:p>
        </p:txBody>
      </p:sp>
      <p:sp>
        <p:nvSpPr>
          <p:cNvPr id="54" name="Title 1">
            <a:extLst>
              <a:ext uri="{FF2B5EF4-FFF2-40B4-BE49-F238E27FC236}">
                <a16:creationId xmlns:a16="http://schemas.microsoft.com/office/drawing/2014/main" id="{6347EAD8-7423-6037-C3CA-5038164425AC}"/>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000" b="1" noProof="1">
                <a:solidFill>
                  <a:srgbClr val="F89039"/>
                </a:solidFill>
              </a:rPr>
              <a:t>TAHAPAN GSBPM: </a:t>
            </a:r>
            <a:r>
              <a:rPr lang="id-ID" sz="3000" i="1" noProof="1">
                <a:solidFill>
                  <a:srgbClr val="000000"/>
                </a:solidFill>
              </a:rPr>
              <a:t>DISSEMINATE</a:t>
            </a:r>
            <a:endParaRPr lang="id-ID" sz="3000" i="1" baseline="-25000" noProof="1">
              <a:solidFill>
                <a:srgbClr val="000000"/>
              </a:solidFill>
            </a:endParaRPr>
          </a:p>
        </p:txBody>
      </p:sp>
      <p:graphicFrame>
        <p:nvGraphicFramePr>
          <p:cNvPr id="55" name="Diagram 54">
            <a:extLst>
              <a:ext uri="{FF2B5EF4-FFF2-40B4-BE49-F238E27FC236}">
                <a16:creationId xmlns:a16="http://schemas.microsoft.com/office/drawing/2014/main" id="{2FC4F04E-A3F7-0962-8A62-AD1A5EC5B904}"/>
              </a:ext>
            </a:extLst>
          </p:cNvPr>
          <p:cNvGraphicFramePr/>
          <p:nvPr>
            <p:extLst>
              <p:ext uri="{D42A27DB-BD31-4B8C-83A1-F6EECF244321}">
                <p14:modId xmlns:p14="http://schemas.microsoft.com/office/powerpoint/2010/main" val="1132895317"/>
              </p:ext>
            </p:extLst>
          </p:nvPr>
        </p:nvGraphicFramePr>
        <p:xfrm>
          <a:off x="228104" y="1592093"/>
          <a:ext cx="4382788" cy="3880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6" name="Google Shape;738;p20">
            <a:extLst>
              <a:ext uri="{FF2B5EF4-FFF2-40B4-BE49-F238E27FC236}">
                <a16:creationId xmlns:a16="http://schemas.microsoft.com/office/drawing/2014/main" id="{3AD0FA4F-1AB0-E416-CCFD-3C59102DAF2F}"/>
              </a:ext>
            </a:extLst>
          </p:cNvPr>
          <p:cNvSpPr/>
          <p:nvPr/>
        </p:nvSpPr>
        <p:spPr>
          <a:xfrm>
            <a:off x="1302974" y="3175978"/>
            <a:ext cx="2233047" cy="712558"/>
          </a:xfrm>
          <a:prstGeom prst="rect">
            <a:avLst/>
          </a:prstGeom>
          <a:noFill/>
          <a:ln>
            <a:noFill/>
          </a:ln>
        </p:spPr>
        <p:txBody>
          <a:bodyPr spcFirstLastPara="1" wrap="square" lIns="91446" tIns="45711" rIns="91446" bIns="45711" anchor="ctr" anchorCtr="0">
            <a:noAutofit/>
          </a:bodyPr>
          <a:lstStyle/>
          <a:p>
            <a:pPr algn="ctr">
              <a:buClr>
                <a:srgbClr val="000000"/>
              </a:buClr>
              <a:buSzPts val="2800"/>
            </a:pPr>
            <a:r>
              <a:rPr lang="id-ID" sz="2000" b="1" noProof="1">
                <a:solidFill>
                  <a:srgbClr val="C55724"/>
                </a:solidFill>
                <a:latin typeface="Aptos" panose="020B0004020202020204" pitchFamily="34" charset="0"/>
                <a:ea typeface="Open Sans"/>
                <a:cs typeface="Open Sans"/>
                <a:sym typeface="Open Sans"/>
              </a:rPr>
              <a:t>Diseminasi</a:t>
            </a:r>
          </a:p>
          <a:p>
            <a:pPr algn="ctr">
              <a:buClr>
                <a:srgbClr val="000000"/>
              </a:buClr>
              <a:buSzPts val="2800"/>
            </a:pPr>
            <a:r>
              <a:rPr lang="id-ID" sz="2000" b="1" noProof="1">
                <a:solidFill>
                  <a:srgbClr val="C55724"/>
                </a:solidFill>
                <a:latin typeface="Aptos" panose="020B0004020202020204" pitchFamily="34" charset="0"/>
                <a:ea typeface="Open Sans"/>
                <a:cs typeface="Open Sans"/>
                <a:sym typeface="Open Sans"/>
              </a:rPr>
              <a:t>(Penyebarluasan)</a:t>
            </a:r>
          </a:p>
        </p:txBody>
      </p:sp>
      <p:sp>
        <p:nvSpPr>
          <p:cNvPr id="57" name="Google Shape;649;p19">
            <a:extLst>
              <a:ext uri="{FF2B5EF4-FFF2-40B4-BE49-F238E27FC236}">
                <a16:creationId xmlns:a16="http://schemas.microsoft.com/office/drawing/2014/main" id="{14EABB88-86A0-4C98-C103-8E4092C78FEA}"/>
              </a:ext>
            </a:extLst>
          </p:cNvPr>
          <p:cNvSpPr/>
          <p:nvPr/>
        </p:nvSpPr>
        <p:spPr>
          <a:xfrm>
            <a:off x="4853873" y="1602695"/>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58" name="Google Shape;650;p19">
            <a:extLst>
              <a:ext uri="{FF2B5EF4-FFF2-40B4-BE49-F238E27FC236}">
                <a16:creationId xmlns:a16="http://schemas.microsoft.com/office/drawing/2014/main" id="{A8B7DAC2-D4D8-57DF-A78A-39D14047D6CE}"/>
              </a:ext>
            </a:extLst>
          </p:cNvPr>
          <p:cNvSpPr/>
          <p:nvPr/>
        </p:nvSpPr>
        <p:spPr>
          <a:xfrm>
            <a:off x="4853873" y="2402893"/>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59" name="Google Shape;651;p19">
            <a:extLst>
              <a:ext uri="{FF2B5EF4-FFF2-40B4-BE49-F238E27FC236}">
                <a16:creationId xmlns:a16="http://schemas.microsoft.com/office/drawing/2014/main" id="{E87E2867-453A-EBEB-EE75-911EE42E2D78}"/>
              </a:ext>
            </a:extLst>
          </p:cNvPr>
          <p:cNvSpPr/>
          <p:nvPr/>
        </p:nvSpPr>
        <p:spPr>
          <a:xfrm>
            <a:off x="4853873" y="4042731"/>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60" name="Google Shape;652;p19">
            <a:extLst>
              <a:ext uri="{FF2B5EF4-FFF2-40B4-BE49-F238E27FC236}">
                <a16:creationId xmlns:a16="http://schemas.microsoft.com/office/drawing/2014/main" id="{67442343-380E-D1AA-0C34-E1CBCB18A3E4}"/>
              </a:ext>
            </a:extLst>
          </p:cNvPr>
          <p:cNvSpPr/>
          <p:nvPr/>
        </p:nvSpPr>
        <p:spPr>
          <a:xfrm>
            <a:off x="4853873" y="3222812"/>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61" name="Google Shape;689;p19">
            <a:extLst>
              <a:ext uri="{FF2B5EF4-FFF2-40B4-BE49-F238E27FC236}">
                <a16:creationId xmlns:a16="http://schemas.microsoft.com/office/drawing/2014/main" id="{2E0AD869-C151-481F-65F4-F6FE3B97BF7C}"/>
              </a:ext>
            </a:extLst>
          </p:cNvPr>
          <p:cNvSpPr/>
          <p:nvPr/>
        </p:nvSpPr>
        <p:spPr>
          <a:xfrm>
            <a:off x="5012937" y="1803950"/>
            <a:ext cx="2175234" cy="276981"/>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Membarui sistem </a:t>
            </a:r>
            <a:r>
              <a:rPr lang="id-ID" sz="1200" b="1" i="1" noProof="1">
                <a:solidFill>
                  <a:schemeClr val="dk1"/>
                </a:solidFill>
                <a:latin typeface="Aptos" panose="020B0004020202020204" pitchFamily="34" charset="0"/>
                <a:ea typeface="Open Sans"/>
                <a:cs typeface="Aparajita" panose="02020603050405020304" pitchFamily="18" charset="0"/>
                <a:sym typeface="Open Sans"/>
              </a:rPr>
              <a:t>output</a:t>
            </a:r>
          </a:p>
        </p:txBody>
      </p:sp>
      <p:sp>
        <p:nvSpPr>
          <p:cNvPr id="62" name="Google Shape;690;p19">
            <a:extLst>
              <a:ext uri="{FF2B5EF4-FFF2-40B4-BE49-F238E27FC236}">
                <a16:creationId xmlns:a16="http://schemas.microsoft.com/office/drawing/2014/main" id="{42D44E2C-BDAE-700B-5902-5183BB9ABF69}"/>
              </a:ext>
            </a:extLst>
          </p:cNvPr>
          <p:cNvSpPr/>
          <p:nvPr/>
        </p:nvSpPr>
        <p:spPr>
          <a:xfrm>
            <a:off x="5012937" y="2516586"/>
            <a:ext cx="2175234"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Memproduksi produk diseminasi</a:t>
            </a:r>
          </a:p>
        </p:txBody>
      </p:sp>
      <p:sp>
        <p:nvSpPr>
          <p:cNvPr id="63" name="Google Shape;691;p19">
            <a:extLst>
              <a:ext uri="{FF2B5EF4-FFF2-40B4-BE49-F238E27FC236}">
                <a16:creationId xmlns:a16="http://schemas.microsoft.com/office/drawing/2014/main" id="{C5CB09AF-71C8-AD37-2FF8-21B3FF83EAEA}"/>
              </a:ext>
            </a:extLst>
          </p:cNvPr>
          <p:cNvSpPr/>
          <p:nvPr/>
        </p:nvSpPr>
        <p:spPr>
          <a:xfrm>
            <a:off x="5027262" y="3339631"/>
            <a:ext cx="2140650"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Mengelola perilisan produk diseminasi</a:t>
            </a:r>
          </a:p>
        </p:txBody>
      </p:sp>
      <p:sp>
        <p:nvSpPr>
          <p:cNvPr id="64" name="Google Shape;692;p19">
            <a:extLst>
              <a:ext uri="{FF2B5EF4-FFF2-40B4-BE49-F238E27FC236}">
                <a16:creationId xmlns:a16="http://schemas.microsoft.com/office/drawing/2014/main" id="{4D4EE37F-C39B-D960-49C1-8A24D5442063}"/>
              </a:ext>
            </a:extLst>
          </p:cNvPr>
          <p:cNvSpPr/>
          <p:nvPr/>
        </p:nvSpPr>
        <p:spPr>
          <a:xfrm>
            <a:off x="5012937" y="4156425"/>
            <a:ext cx="2175235"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Mempromosikan produk diseminiasi</a:t>
            </a:r>
          </a:p>
        </p:txBody>
      </p:sp>
      <p:sp>
        <p:nvSpPr>
          <p:cNvPr id="65" name="Google Shape;651;p19">
            <a:extLst>
              <a:ext uri="{FF2B5EF4-FFF2-40B4-BE49-F238E27FC236}">
                <a16:creationId xmlns:a16="http://schemas.microsoft.com/office/drawing/2014/main" id="{62598BFF-08B2-53BF-2FF2-D0C12609DA58}"/>
              </a:ext>
            </a:extLst>
          </p:cNvPr>
          <p:cNvSpPr/>
          <p:nvPr/>
        </p:nvSpPr>
        <p:spPr>
          <a:xfrm>
            <a:off x="4853873" y="4862650"/>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66" name="Google Shape;692;p19">
            <a:extLst>
              <a:ext uri="{FF2B5EF4-FFF2-40B4-BE49-F238E27FC236}">
                <a16:creationId xmlns:a16="http://schemas.microsoft.com/office/drawing/2014/main" id="{94E82D0C-744B-EB6C-17B1-049E38CF6098}"/>
              </a:ext>
            </a:extLst>
          </p:cNvPr>
          <p:cNvSpPr/>
          <p:nvPr/>
        </p:nvSpPr>
        <p:spPr>
          <a:xfrm>
            <a:off x="5012937" y="4976057"/>
            <a:ext cx="2175235"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Mengelola dukungan pengguna</a:t>
            </a:r>
            <a:endParaRPr lang="id-ID" sz="1200" b="1" i="1" noProof="1">
              <a:solidFill>
                <a:schemeClr val="dk1"/>
              </a:solidFill>
              <a:latin typeface="Aptos" panose="020B0004020202020204" pitchFamily="34" charset="0"/>
              <a:ea typeface="Open Sans"/>
              <a:cs typeface="Aparajita" panose="02020603050405020304" pitchFamily="18" charset="0"/>
              <a:sym typeface="Open Sans"/>
            </a:endParaRPr>
          </a:p>
        </p:txBody>
      </p:sp>
      <p:sp>
        <p:nvSpPr>
          <p:cNvPr id="67" name="Rectangle: Rounded Corners 50">
            <a:extLst>
              <a:ext uri="{FF2B5EF4-FFF2-40B4-BE49-F238E27FC236}">
                <a16:creationId xmlns:a16="http://schemas.microsoft.com/office/drawing/2014/main" id="{D9B1C436-29DC-9435-60FA-D95E9F1B71C1}"/>
              </a:ext>
            </a:extLst>
          </p:cNvPr>
          <p:cNvSpPr/>
          <p:nvPr/>
        </p:nvSpPr>
        <p:spPr>
          <a:xfrm>
            <a:off x="7064439" y="1776273"/>
            <a:ext cx="3933413" cy="3480619"/>
          </a:xfrm>
          <a:prstGeom prst="roundRect">
            <a:avLst>
              <a:gd name="adj" fmla="val 3770"/>
            </a:avLst>
          </a:prstGeom>
          <a:pattFill prst="dotGrid">
            <a:fgClr>
              <a:srgbClr val="44546A">
                <a:lumMod val="20000"/>
                <a:lumOff val="80000"/>
              </a:srgbClr>
            </a:fgClr>
            <a:bgClr>
              <a:sysClr val="window" lastClr="FFFFFF"/>
            </a:bgClr>
          </a:patt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583"/>
            <a:endParaRPr lang="id-ID" sz="1798" kern="0" noProof="1">
              <a:solidFill>
                <a:prstClr val="white"/>
              </a:solidFill>
            </a:endParaRPr>
          </a:p>
        </p:txBody>
      </p:sp>
      <p:sp>
        <p:nvSpPr>
          <p:cNvPr id="68" name="Google Shape;696;p19">
            <a:extLst>
              <a:ext uri="{FF2B5EF4-FFF2-40B4-BE49-F238E27FC236}">
                <a16:creationId xmlns:a16="http://schemas.microsoft.com/office/drawing/2014/main" id="{ECA576B4-F90A-FC08-7335-7582B836A103}"/>
              </a:ext>
            </a:extLst>
          </p:cNvPr>
          <p:cNvSpPr/>
          <p:nvPr/>
        </p:nvSpPr>
        <p:spPr>
          <a:xfrm>
            <a:off x="7279439" y="1987072"/>
            <a:ext cx="3612762" cy="2123640"/>
          </a:xfrm>
          <a:prstGeom prst="rect">
            <a:avLst/>
          </a:prstGeom>
          <a:noFill/>
          <a:ln>
            <a:noFill/>
          </a:ln>
        </p:spPr>
        <p:txBody>
          <a:bodyPr spcFirstLastPara="1" wrap="square" lIns="91446" tIns="45711" rIns="91446" bIns="45711" anchor="t" anchorCtr="0">
            <a:spAutoFit/>
          </a:bodyPr>
          <a:lstStyle/>
          <a:p>
            <a:pPr marR="5080" lvl="0" defTabSz="914400">
              <a:spcAft>
                <a:spcPts val="600"/>
              </a:spcAft>
              <a:buClr>
                <a:srgbClr val="000000"/>
              </a:buClr>
              <a:buSzPts val="1800"/>
            </a:pPr>
            <a:r>
              <a:rPr lang="id-ID" sz="1400" kern="0" noProof="1">
                <a:latin typeface="Aptos" panose="020B0004020202020204" pitchFamily="34" charset="0"/>
                <a:ea typeface="Open Sans"/>
                <a:cs typeface="Aparajita" panose="02020603050405020304" pitchFamily="18" charset="0"/>
                <a:sym typeface="Open Sans"/>
              </a:rPr>
              <a:t>Aktivitas:</a:t>
            </a:r>
            <a:endParaRPr lang="id-ID" sz="1400" kern="0" noProof="1">
              <a:latin typeface="Aptos" panose="020B0004020202020204" pitchFamily="34" charset="0"/>
              <a:ea typeface="Arial"/>
              <a:cs typeface="Aparajita" panose="02020603050405020304" pitchFamily="18" charset="0"/>
              <a:sym typeface="Arial"/>
            </a:endParaRPr>
          </a:p>
          <a:p>
            <a:pPr marL="285750" marR="5080" lvl="0" indent="-285750">
              <a:spcAft>
                <a:spcPts val="600"/>
              </a:spcAft>
              <a:buClr>
                <a:schemeClr val="dk1"/>
              </a:buClr>
              <a:buSzPct val="130000"/>
              <a:buBlip>
                <a:blip r:embed="rId7"/>
              </a:buBlip>
            </a:pPr>
            <a:r>
              <a:rPr lang="id-ID" sz="1400" b="1" noProof="1">
                <a:latin typeface="Aptos" panose="020B0004020202020204" pitchFamily="34" charset="0"/>
                <a:sym typeface="Open Sans"/>
              </a:rPr>
              <a:t>Mendiseminasikan</a:t>
            </a:r>
            <a:r>
              <a:rPr lang="id-ID" sz="1400" noProof="1">
                <a:latin typeface="Aptos" panose="020B0004020202020204" pitchFamily="34" charset="0"/>
                <a:sym typeface="Open Sans"/>
              </a:rPr>
              <a:t> tabel dan grafik yang dihasilkan, termasuk metadatanya.</a:t>
            </a:r>
          </a:p>
          <a:p>
            <a:pPr marL="285750" marR="5080" lvl="0" indent="-285750">
              <a:spcAft>
                <a:spcPts val="600"/>
              </a:spcAft>
              <a:buClr>
                <a:schemeClr val="dk1"/>
              </a:buClr>
              <a:buSzPct val="130000"/>
              <a:buBlip>
                <a:blip r:embed="rId7"/>
              </a:buBlip>
            </a:pPr>
            <a:r>
              <a:rPr lang="id-ID" sz="1400" b="1" noProof="1">
                <a:latin typeface="Aptos" panose="020B0004020202020204" pitchFamily="34" charset="0"/>
                <a:sym typeface="Open Sans"/>
              </a:rPr>
              <a:t>Mempublikasikan</a:t>
            </a:r>
            <a:r>
              <a:rPr lang="id-ID" sz="1400" noProof="1">
                <a:latin typeface="Aptos" panose="020B0004020202020204" pitchFamily="34" charset="0"/>
                <a:sym typeface="Open Sans"/>
              </a:rPr>
              <a:t> buku/publikasi/laporan hasil kegiatan statistik.</a:t>
            </a:r>
          </a:p>
          <a:p>
            <a:pPr marL="285750" marR="5080" lvl="0" indent="-285750">
              <a:spcAft>
                <a:spcPts val="600"/>
              </a:spcAft>
              <a:buClr>
                <a:schemeClr val="dk1"/>
              </a:buClr>
              <a:buSzPct val="130000"/>
              <a:buBlip>
                <a:blip r:embed="rId7"/>
              </a:buBlip>
            </a:pPr>
            <a:r>
              <a:rPr lang="id-ID" sz="1400" b="1" noProof="1">
                <a:latin typeface="Aptos" panose="020B0004020202020204" pitchFamily="34" charset="0"/>
                <a:sym typeface="Open Sans"/>
              </a:rPr>
              <a:t>Melakukan sosialisasi dan promosi </a:t>
            </a:r>
            <a:r>
              <a:rPr lang="id-ID" sz="1400" noProof="1">
                <a:latin typeface="Aptos" panose="020B0004020202020204" pitchFamily="34" charset="0"/>
                <a:sym typeface="Open Sans"/>
              </a:rPr>
              <a:t>terhadap hasil  kegiatan statistik.</a:t>
            </a:r>
          </a:p>
        </p:txBody>
      </p:sp>
      <p:sp>
        <p:nvSpPr>
          <p:cNvPr id="69" name="Google Shape;749;p7">
            <a:extLst>
              <a:ext uri="{FF2B5EF4-FFF2-40B4-BE49-F238E27FC236}">
                <a16:creationId xmlns:a16="http://schemas.microsoft.com/office/drawing/2014/main" id="{33542455-5E36-0FEC-D6EE-D4231BAA3A2A}"/>
              </a:ext>
            </a:extLst>
          </p:cNvPr>
          <p:cNvSpPr/>
          <p:nvPr/>
        </p:nvSpPr>
        <p:spPr>
          <a:xfrm>
            <a:off x="7603756" y="4525412"/>
            <a:ext cx="4348409" cy="1524890"/>
          </a:xfrm>
          <a:prstGeom prst="roundRect">
            <a:avLst>
              <a:gd name="adj" fmla="val 6270"/>
            </a:avLst>
          </a:prstGeom>
          <a:solidFill>
            <a:schemeClr val="bg2">
              <a:lumMod val="90000"/>
              <a:alpha val="89951"/>
            </a:schemeClr>
          </a:solidFill>
          <a:ln>
            <a:noFill/>
          </a:ln>
        </p:spPr>
        <p:txBody>
          <a:bodyPr spcFirstLastPara="1" wrap="square" lIns="91446" tIns="45711" rIns="91446" bIns="45711" anchor="ctr" anchorCtr="0">
            <a:noAutofit/>
          </a:bodyPr>
          <a:lstStyle/>
          <a:p>
            <a:pPr algn="ctr"/>
            <a:endParaRPr lang="id-ID" sz="1800" noProof="1">
              <a:solidFill>
                <a:srgbClr val="9A0501"/>
              </a:solidFill>
              <a:latin typeface="Calibri"/>
              <a:ea typeface="Calibri"/>
              <a:cs typeface="Calibri"/>
              <a:sym typeface="Calibri"/>
            </a:endParaRPr>
          </a:p>
        </p:txBody>
      </p:sp>
      <p:pic>
        <p:nvPicPr>
          <p:cNvPr id="70" name="Picture 69" descr="A red triangle with a exclamation mark&#10;&#10;AI-generated content may be incorrect.">
            <a:extLst>
              <a:ext uri="{FF2B5EF4-FFF2-40B4-BE49-F238E27FC236}">
                <a16:creationId xmlns:a16="http://schemas.microsoft.com/office/drawing/2014/main" id="{CD175D4F-1B3E-138C-E61F-4F6FE7240946}"/>
              </a:ext>
            </a:extLst>
          </p:cNvPr>
          <p:cNvPicPr>
            <a:picLocks noChangeAspect="1"/>
          </p:cNvPicPr>
          <p:nvPr/>
        </p:nvPicPr>
        <p:blipFill>
          <a:blip r:embed="rId8"/>
          <a:stretch>
            <a:fillRect/>
          </a:stretch>
        </p:blipFill>
        <p:spPr>
          <a:xfrm>
            <a:off x="7418618" y="5444961"/>
            <a:ext cx="499780" cy="499780"/>
          </a:xfrm>
          <a:prstGeom prst="rect">
            <a:avLst/>
          </a:prstGeom>
        </p:spPr>
      </p:pic>
      <p:sp>
        <p:nvSpPr>
          <p:cNvPr id="71" name="Google Shape;696;p19">
            <a:extLst>
              <a:ext uri="{FF2B5EF4-FFF2-40B4-BE49-F238E27FC236}">
                <a16:creationId xmlns:a16="http://schemas.microsoft.com/office/drawing/2014/main" id="{0E50ECFD-CBBA-E32F-17D5-2DE3FAE8FBFE}"/>
              </a:ext>
            </a:extLst>
          </p:cNvPr>
          <p:cNvSpPr/>
          <p:nvPr/>
        </p:nvSpPr>
        <p:spPr>
          <a:xfrm>
            <a:off x="7841112" y="4603770"/>
            <a:ext cx="4038277" cy="1446532"/>
          </a:xfrm>
          <a:prstGeom prst="rect">
            <a:avLst/>
          </a:prstGeom>
          <a:noFill/>
          <a:ln>
            <a:noFill/>
          </a:ln>
        </p:spPr>
        <p:txBody>
          <a:bodyPr spcFirstLastPara="1" wrap="square" lIns="91446" tIns="45711" rIns="91446" bIns="45711" anchor="ctr" anchorCtr="0">
            <a:spAutoFit/>
          </a:bodyPr>
          <a:lstStyle/>
          <a:p>
            <a:pPr marL="185738" marR="5080" lvl="0" indent="-185738" defTabSz="914400">
              <a:spcAft>
                <a:spcPts val="600"/>
              </a:spcAft>
              <a:buClr>
                <a:srgbClr val="000000"/>
              </a:buClr>
              <a:buSzPct val="100000"/>
              <a:buFont typeface="Courier New" panose="02070309020205020404" pitchFamily="49" charset="0"/>
              <a:buChar char="o"/>
            </a:pPr>
            <a:r>
              <a:rPr lang="id-ID" sz="1300" kern="0" noProof="1">
                <a:latin typeface="Aptos" panose="020B0004020202020204" pitchFamily="34" charset="0"/>
                <a:ea typeface="Open Sans"/>
                <a:cs typeface="Aparajita" panose="02020603050405020304" pitchFamily="18" charset="0"/>
                <a:sym typeface="Open Sans"/>
              </a:rPr>
              <a:t>Penyusunan metadata statistik dilakukan oleh setiap penyelenggara kegiatan statistik, termasuk tingkat desa.</a:t>
            </a:r>
          </a:p>
          <a:p>
            <a:pPr marL="185738" marR="5080" lvl="0" indent="-185738" defTabSz="914400">
              <a:spcAft>
                <a:spcPts val="600"/>
              </a:spcAft>
              <a:buClr>
                <a:srgbClr val="000000"/>
              </a:buClr>
              <a:buSzPct val="100000"/>
              <a:buFont typeface="Courier New" panose="02070309020205020404" pitchFamily="49" charset="0"/>
              <a:buChar char="o"/>
            </a:pPr>
            <a:r>
              <a:rPr lang="id-ID" sz="1300" b="1" kern="0" noProof="1">
                <a:solidFill>
                  <a:srgbClr val="F89039"/>
                </a:solidFill>
                <a:latin typeface="Aptos" panose="020B0004020202020204" pitchFamily="34" charset="0"/>
                <a:ea typeface="Open Sans"/>
                <a:cs typeface="Aparajita" panose="02020603050405020304" pitchFamily="18" charset="0"/>
                <a:sym typeface="Open Sans"/>
              </a:rPr>
              <a:t>Pengentrian metadata statistik di aplikasi Indah </a:t>
            </a:r>
            <a:r>
              <a:rPr lang="id-ID" sz="1300" b="1" kern="0" noProof="1">
                <a:latin typeface="Aptos" panose="020B0004020202020204" pitchFamily="34" charset="0"/>
                <a:ea typeface="Open Sans"/>
                <a:cs typeface="Aparajita" panose="02020603050405020304" pitchFamily="18" charset="0"/>
                <a:sym typeface="Open Sans"/>
              </a:rPr>
              <a:t>hanya dilakukan untuk penyelenggara Kementerian/Lembaga/Perangkat Daerah</a:t>
            </a:r>
            <a:r>
              <a:rPr lang="id-ID" sz="1300" b="1" kern="0" baseline="30000" noProof="1">
                <a:latin typeface="Aptos" panose="020B0004020202020204" pitchFamily="34" charset="0"/>
                <a:ea typeface="Open Sans"/>
                <a:cs typeface="Aparajita" panose="02020603050405020304" pitchFamily="18" charset="0"/>
                <a:sym typeface="Open Sans"/>
              </a:rPr>
              <a:t>a</a:t>
            </a:r>
            <a:r>
              <a:rPr lang="id-ID" sz="1300" kern="0" noProof="1">
                <a:latin typeface="Aptos" panose="020B0004020202020204" pitchFamily="34" charset="0"/>
                <a:ea typeface="Open Sans"/>
                <a:cs typeface="Aparajita" panose="02020603050405020304" pitchFamily="18" charset="0"/>
                <a:sym typeface="Open Sans"/>
              </a:rPr>
              <a:t>.</a:t>
            </a:r>
            <a:endParaRPr lang="id-ID" sz="1300" noProof="1">
              <a:latin typeface="Aptos" panose="020B0004020202020204" pitchFamily="34" charset="0"/>
              <a:sym typeface="Open Sans"/>
            </a:endParaRPr>
          </a:p>
        </p:txBody>
      </p:sp>
      <p:sp>
        <p:nvSpPr>
          <p:cNvPr id="72" name="Google Shape;692;p54">
            <a:extLst>
              <a:ext uri="{FF2B5EF4-FFF2-40B4-BE49-F238E27FC236}">
                <a16:creationId xmlns:a16="http://schemas.microsoft.com/office/drawing/2014/main" id="{0EDBBDA0-EFD8-A7E8-0CD5-C2D681A07B53}"/>
              </a:ext>
            </a:extLst>
          </p:cNvPr>
          <p:cNvSpPr txBox="1">
            <a:spLocks/>
          </p:cNvSpPr>
          <p:nvPr/>
        </p:nvSpPr>
        <p:spPr>
          <a:xfrm>
            <a:off x="7958420" y="6027501"/>
            <a:ext cx="3560347" cy="518954"/>
          </a:xfrm>
          <a:prstGeom prst="roundRect">
            <a:avLst>
              <a:gd name="adj" fmla="val 0"/>
            </a:avLst>
          </a:prstGeom>
          <a:noFill/>
          <a:ln>
            <a:noFill/>
          </a:ln>
        </p:spPr>
        <p:txBody>
          <a:bodyPr spcFirstLastPara="1" wrap="square" lIns="121928" tIns="121928" rIns="121928" bIns="121928"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None/>
              <a:defRPr sz="1200" b="0" i="0" u="none" strike="noStrike" cap="none">
                <a:solidFill>
                  <a:srgbClr val="1F1B55"/>
                </a:solidFill>
                <a:latin typeface="Lato"/>
                <a:ea typeface="Lato"/>
                <a:cs typeface="Lato"/>
                <a:sym typeface="Lato"/>
              </a:defRPr>
            </a:lvl1pPr>
            <a:lvl2pPr marL="914400" marR="0" lvl="1"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2pPr>
            <a:lvl3pPr marL="1371600" marR="0" lvl="2"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3pPr>
            <a:lvl4pPr marL="1828800" marR="0" lvl="3"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4pPr>
            <a:lvl5pPr marL="2286000" marR="0" lvl="4"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5pPr>
            <a:lvl6pPr marL="2743200" marR="0" lvl="5"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6pPr>
            <a:lvl7pPr marL="3200400" marR="0" lvl="6"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7pPr>
            <a:lvl8pPr marL="3657600" marR="0" lvl="7"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8pPr>
            <a:lvl9pPr marL="4114800" marR="0" lvl="8"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9pPr>
          </a:lstStyle>
          <a:p>
            <a:pPr marL="98425" indent="-98425"/>
            <a:r>
              <a:rPr lang="id-ID" sz="1100" i="1" baseline="30000" noProof="1">
                <a:solidFill>
                  <a:schemeClr val="tx1"/>
                </a:solidFill>
                <a:latin typeface="Aptos" panose="020B0004020202020204" pitchFamily="34" charset="0"/>
              </a:rPr>
              <a:t>a	</a:t>
            </a:r>
            <a:r>
              <a:rPr lang="id-ID" sz="1100" i="1" noProof="1">
                <a:solidFill>
                  <a:schemeClr val="tx1"/>
                </a:solidFill>
                <a:latin typeface="Aptos" panose="020B0004020202020204" pitchFamily="34" charset="0"/>
              </a:rPr>
              <a:t>Sekretariat Daerah, Sekretariat DPRD, Inspektorat, Dinas, dan Badan.</a:t>
            </a:r>
          </a:p>
        </p:txBody>
      </p:sp>
      <p:sp>
        <p:nvSpPr>
          <p:cNvPr id="73" name="Freeform 72">
            <a:extLst>
              <a:ext uri="{FF2B5EF4-FFF2-40B4-BE49-F238E27FC236}">
                <a16:creationId xmlns:a16="http://schemas.microsoft.com/office/drawing/2014/main" id="{659802D7-4643-AEBA-E12E-B7385E14EF4C}"/>
              </a:ext>
            </a:extLst>
          </p:cNvPr>
          <p:cNvSpPr/>
          <p:nvPr/>
        </p:nvSpPr>
        <p:spPr>
          <a:xfrm>
            <a:off x="6768645" y="5890745"/>
            <a:ext cx="1270329" cy="383922"/>
          </a:xfrm>
          <a:custGeom>
            <a:avLst/>
            <a:gdLst/>
            <a:ahLst/>
            <a:cxnLst/>
            <a:rect l="l" t="t" r="r" b="b"/>
            <a:pathLst>
              <a:path w="3398890" h="1027220">
                <a:moveTo>
                  <a:pt x="0" y="0"/>
                </a:moveTo>
                <a:lnTo>
                  <a:pt x="3398890" y="0"/>
                </a:lnTo>
                <a:lnTo>
                  <a:pt x="3398890" y="1027220"/>
                </a:lnTo>
                <a:lnTo>
                  <a:pt x="0" y="1027220"/>
                </a:lnTo>
                <a:lnTo>
                  <a:pt x="0" y="0"/>
                </a:lnTo>
                <a:close/>
              </a:path>
            </a:pathLst>
          </a:custGeom>
          <a:blipFill>
            <a:blip r:embed="rId9"/>
            <a:stretch>
              <a:fillRect/>
            </a:stretch>
          </a:blipFill>
        </p:spPr>
        <p:txBody>
          <a:bodyPr/>
          <a:lstStyle/>
          <a:p>
            <a:endParaRPr lang="id-ID" noProof="1"/>
          </a:p>
        </p:txBody>
      </p:sp>
    </p:spTree>
    <p:extLst>
      <p:ext uri="{BB962C8B-B14F-4D97-AF65-F5344CB8AC3E}">
        <p14:creationId xmlns:p14="http://schemas.microsoft.com/office/powerpoint/2010/main" val="7008365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lide Number Placeholder 44"/>
          <p:cNvSpPr>
            <a:spLocks noGrp="1"/>
          </p:cNvSpPr>
          <p:nvPr>
            <p:ph type="sldNum" sz="quarter" idx="12"/>
          </p:nvPr>
        </p:nvSpPr>
        <p:spPr/>
        <p:txBody>
          <a:bodyPr/>
          <a:lstStyle/>
          <a:p>
            <a:pPr>
              <a:defRPr/>
            </a:pPr>
            <a:fld id="{A88EA908-BA59-4183-8648-53219FC00D5C}" type="slidenum">
              <a:rPr lang="id-ID" b="1" noProof="1" smtClean="0"/>
              <a:pPr>
                <a:defRPr/>
              </a:pPr>
              <a:t>25</a:t>
            </a:fld>
            <a:endParaRPr lang="id-ID" b="1" noProof="1"/>
          </a:p>
        </p:txBody>
      </p:sp>
      <p:sp>
        <p:nvSpPr>
          <p:cNvPr id="47" name="Title 1">
            <a:extLst>
              <a:ext uri="{FF2B5EF4-FFF2-40B4-BE49-F238E27FC236}">
                <a16:creationId xmlns:a16="http://schemas.microsoft.com/office/drawing/2014/main" id="{A4B9CBD1-DD7F-811A-0472-9B5D0ACD6DCE}"/>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000" b="1" noProof="1">
                <a:solidFill>
                  <a:srgbClr val="F89039"/>
                </a:solidFill>
              </a:rPr>
              <a:t>TAHAPAN GSBPM: </a:t>
            </a:r>
            <a:r>
              <a:rPr lang="id-ID" sz="3000" i="1" noProof="1">
                <a:solidFill>
                  <a:srgbClr val="000000"/>
                </a:solidFill>
              </a:rPr>
              <a:t>EVALUATE</a:t>
            </a:r>
            <a:endParaRPr lang="id-ID" sz="3000" i="1" baseline="-25000" noProof="1">
              <a:solidFill>
                <a:srgbClr val="000000"/>
              </a:solidFill>
            </a:endParaRPr>
          </a:p>
        </p:txBody>
      </p:sp>
      <p:graphicFrame>
        <p:nvGraphicFramePr>
          <p:cNvPr id="48" name="Diagram 47">
            <a:extLst>
              <a:ext uri="{FF2B5EF4-FFF2-40B4-BE49-F238E27FC236}">
                <a16:creationId xmlns:a16="http://schemas.microsoft.com/office/drawing/2014/main" id="{3377A3A2-DA1A-FCEA-8175-D828F2294B66}"/>
              </a:ext>
            </a:extLst>
          </p:cNvPr>
          <p:cNvGraphicFramePr/>
          <p:nvPr>
            <p:extLst>
              <p:ext uri="{D42A27DB-BD31-4B8C-83A1-F6EECF244321}">
                <p14:modId xmlns:p14="http://schemas.microsoft.com/office/powerpoint/2010/main" val="1763266925"/>
              </p:ext>
            </p:extLst>
          </p:nvPr>
        </p:nvGraphicFramePr>
        <p:xfrm>
          <a:off x="228104" y="1592093"/>
          <a:ext cx="4382788" cy="3880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Google Shape;738;p20">
            <a:extLst>
              <a:ext uri="{FF2B5EF4-FFF2-40B4-BE49-F238E27FC236}">
                <a16:creationId xmlns:a16="http://schemas.microsoft.com/office/drawing/2014/main" id="{A376C6A4-49B7-A864-2049-1097DB2F1AA4}"/>
              </a:ext>
            </a:extLst>
          </p:cNvPr>
          <p:cNvSpPr/>
          <p:nvPr/>
        </p:nvSpPr>
        <p:spPr>
          <a:xfrm>
            <a:off x="1302974" y="3175978"/>
            <a:ext cx="2233047" cy="712558"/>
          </a:xfrm>
          <a:prstGeom prst="rect">
            <a:avLst/>
          </a:prstGeom>
          <a:noFill/>
          <a:ln>
            <a:noFill/>
          </a:ln>
        </p:spPr>
        <p:txBody>
          <a:bodyPr spcFirstLastPara="1" wrap="square" lIns="91446" tIns="45711" rIns="91446" bIns="45711" anchor="ctr" anchorCtr="0">
            <a:noAutofit/>
          </a:bodyPr>
          <a:lstStyle/>
          <a:p>
            <a:pPr algn="ctr">
              <a:buClr>
                <a:srgbClr val="000000"/>
              </a:buClr>
              <a:buSzPts val="2800"/>
            </a:pPr>
            <a:r>
              <a:rPr lang="id-ID" sz="2000" b="1" noProof="1">
                <a:solidFill>
                  <a:srgbClr val="C55724"/>
                </a:solidFill>
                <a:latin typeface="Aptos" panose="020B0004020202020204" pitchFamily="34" charset="0"/>
                <a:ea typeface="Open Sans"/>
                <a:cs typeface="Open Sans"/>
                <a:sym typeface="Open Sans"/>
              </a:rPr>
              <a:t>Evaluasi</a:t>
            </a:r>
          </a:p>
        </p:txBody>
      </p:sp>
      <p:sp>
        <p:nvSpPr>
          <p:cNvPr id="50" name="Google Shape;649;p19">
            <a:extLst>
              <a:ext uri="{FF2B5EF4-FFF2-40B4-BE49-F238E27FC236}">
                <a16:creationId xmlns:a16="http://schemas.microsoft.com/office/drawing/2014/main" id="{DBD1FF66-B866-EA5C-F75B-78F180FEA11B}"/>
              </a:ext>
            </a:extLst>
          </p:cNvPr>
          <p:cNvSpPr/>
          <p:nvPr/>
        </p:nvSpPr>
        <p:spPr>
          <a:xfrm>
            <a:off x="4853873" y="2404359"/>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51" name="Google Shape;650;p19">
            <a:extLst>
              <a:ext uri="{FF2B5EF4-FFF2-40B4-BE49-F238E27FC236}">
                <a16:creationId xmlns:a16="http://schemas.microsoft.com/office/drawing/2014/main" id="{176458CB-7DF1-E842-8383-29D84B3BE1B7}"/>
              </a:ext>
            </a:extLst>
          </p:cNvPr>
          <p:cNvSpPr/>
          <p:nvPr/>
        </p:nvSpPr>
        <p:spPr>
          <a:xfrm>
            <a:off x="4853873" y="3204557"/>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53" name="Google Shape;652;p19">
            <a:extLst>
              <a:ext uri="{FF2B5EF4-FFF2-40B4-BE49-F238E27FC236}">
                <a16:creationId xmlns:a16="http://schemas.microsoft.com/office/drawing/2014/main" id="{86A40BFA-7EAE-ED5F-7EA3-BB8983FEBDB5}"/>
              </a:ext>
            </a:extLst>
          </p:cNvPr>
          <p:cNvSpPr/>
          <p:nvPr/>
        </p:nvSpPr>
        <p:spPr>
          <a:xfrm>
            <a:off x="4853873" y="4024476"/>
            <a:ext cx="2493363" cy="689034"/>
          </a:xfrm>
          <a:prstGeom prst="roundRect">
            <a:avLst>
              <a:gd name="adj" fmla="val 16667"/>
            </a:avLst>
          </a:prstGeom>
          <a:solidFill>
            <a:srgbClr val="F79039"/>
          </a:solidFill>
          <a:ln>
            <a:solidFill>
              <a:srgbClr val="FEBD26"/>
            </a:solidFill>
          </a:ln>
        </p:spPr>
        <p:txBody>
          <a:bodyPr spcFirstLastPara="1" wrap="square" lIns="91446" tIns="45711" rIns="91446" bIns="45711" anchor="ctr" anchorCtr="0">
            <a:noAutofit/>
          </a:bodyPr>
          <a:lstStyle/>
          <a:p>
            <a:pPr algn="ctr">
              <a:buClr>
                <a:srgbClr val="000000"/>
              </a:buClr>
              <a:buSzPts val="1800"/>
            </a:pPr>
            <a:endParaRPr lang="id-ID" sz="1200" noProof="1">
              <a:solidFill>
                <a:schemeClr val="lt1"/>
              </a:solidFill>
              <a:latin typeface="Aptos" panose="020B0004020202020204" pitchFamily="34" charset="0"/>
              <a:ea typeface="Calibri"/>
              <a:cs typeface="Aparajita" panose="02020603050405020304" pitchFamily="18" charset="0"/>
              <a:sym typeface="Calibri"/>
            </a:endParaRPr>
          </a:p>
        </p:txBody>
      </p:sp>
      <p:sp>
        <p:nvSpPr>
          <p:cNvPr id="54" name="Google Shape;689;p19">
            <a:extLst>
              <a:ext uri="{FF2B5EF4-FFF2-40B4-BE49-F238E27FC236}">
                <a16:creationId xmlns:a16="http://schemas.microsoft.com/office/drawing/2014/main" id="{89EF8533-2A41-6D9B-F374-6D813BF52D6A}"/>
              </a:ext>
            </a:extLst>
          </p:cNvPr>
          <p:cNvSpPr/>
          <p:nvPr/>
        </p:nvSpPr>
        <p:spPr>
          <a:xfrm>
            <a:off x="5012937" y="2512824"/>
            <a:ext cx="2175234"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Mengumpulkan masukan untuk evaluasi</a:t>
            </a:r>
            <a:endParaRPr lang="id-ID" sz="1200" b="1" i="1" noProof="1">
              <a:solidFill>
                <a:schemeClr val="dk1"/>
              </a:solidFill>
              <a:latin typeface="Aptos" panose="020B0004020202020204" pitchFamily="34" charset="0"/>
              <a:ea typeface="Open Sans"/>
              <a:cs typeface="Aparajita" panose="02020603050405020304" pitchFamily="18" charset="0"/>
              <a:sym typeface="Open Sans"/>
            </a:endParaRPr>
          </a:p>
        </p:txBody>
      </p:sp>
      <p:sp>
        <p:nvSpPr>
          <p:cNvPr id="55" name="Google Shape;690;p19">
            <a:extLst>
              <a:ext uri="{FF2B5EF4-FFF2-40B4-BE49-F238E27FC236}">
                <a16:creationId xmlns:a16="http://schemas.microsoft.com/office/drawing/2014/main" id="{91F3EE5A-181C-E014-CE81-39D9ECE4A96F}"/>
              </a:ext>
            </a:extLst>
          </p:cNvPr>
          <p:cNvSpPr/>
          <p:nvPr/>
        </p:nvSpPr>
        <p:spPr>
          <a:xfrm>
            <a:off x="5012937" y="3410583"/>
            <a:ext cx="2175234" cy="276981"/>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Melakukan evaluasi</a:t>
            </a:r>
          </a:p>
        </p:txBody>
      </p:sp>
      <p:sp>
        <p:nvSpPr>
          <p:cNvPr id="56" name="Google Shape;691;p19">
            <a:extLst>
              <a:ext uri="{FF2B5EF4-FFF2-40B4-BE49-F238E27FC236}">
                <a16:creationId xmlns:a16="http://schemas.microsoft.com/office/drawing/2014/main" id="{9FF1300A-5768-B9A4-FEDE-FB8CDD6ABF72}"/>
              </a:ext>
            </a:extLst>
          </p:cNvPr>
          <p:cNvSpPr/>
          <p:nvPr/>
        </p:nvSpPr>
        <p:spPr>
          <a:xfrm>
            <a:off x="5027262" y="4141295"/>
            <a:ext cx="2140650" cy="461647"/>
          </a:xfrm>
          <a:prstGeom prst="rect">
            <a:avLst/>
          </a:prstGeom>
          <a:noFill/>
          <a:ln>
            <a:noFill/>
          </a:ln>
        </p:spPr>
        <p:txBody>
          <a:bodyPr spcFirstLastPara="1" wrap="square" lIns="91446" tIns="45711" rIns="91446" bIns="45711" anchor="t" anchorCtr="0">
            <a:spAutoFit/>
          </a:bodyPr>
          <a:lstStyle/>
          <a:p>
            <a:pPr>
              <a:buClr>
                <a:srgbClr val="000000"/>
              </a:buClr>
              <a:buSzPts val="1800"/>
            </a:pPr>
            <a:r>
              <a:rPr lang="id-ID" sz="1200" b="1" noProof="1">
                <a:solidFill>
                  <a:schemeClr val="dk1"/>
                </a:solidFill>
                <a:latin typeface="Aptos" panose="020B0004020202020204" pitchFamily="34" charset="0"/>
                <a:ea typeface="Open Sans"/>
                <a:cs typeface="Aparajita" panose="02020603050405020304" pitchFamily="18" charset="0"/>
                <a:sym typeface="Open Sans"/>
              </a:rPr>
              <a:t>Persetujuan terhadap rencana aksi</a:t>
            </a:r>
          </a:p>
        </p:txBody>
      </p:sp>
      <p:sp>
        <p:nvSpPr>
          <p:cNvPr id="60" name="Rectangle: Rounded Corners 50">
            <a:extLst>
              <a:ext uri="{FF2B5EF4-FFF2-40B4-BE49-F238E27FC236}">
                <a16:creationId xmlns:a16="http://schemas.microsoft.com/office/drawing/2014/main" id="{5CE0969C-92F7-D1A6-8DDF-4A723F02F20E}"/>
              </a:ext>
            </a:extLst>
          </p:cNvPr>
          <p:cNvSpPr/>
          <p:nvPr/>
        </p:nvSpPr>
        <p:spPr>
          <a:xfrm>
            <a:off x="7089491" y="2512823"/>
            <a:ext cx="3056591" cy="2090119"/>
          </a:xfrm>
          <a:prstGeom prst="roundRect">
            <a:avLst>
              <a:gd name="adj" fmla="val 3770"/>
            </a:avLst>
          </a:prstGeom>
          <a:pattFill prst="dotGrid">
            <a:fgClr>
              <a:srgbClr val="44546A">
                <a:lumMod val="20000"/>
                <a:lumOff val="80000"/>
              </a:srgbClr>
            </a:fgClr>
            <a:bgClr>
              <a:sysClr val="window" lastClr="FFFFFF"/>
            </a:bgClr>
          </a:patt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583"/>
            <a:endParaRPr lang="id-ID" sz="1798" kern="0" noProof="1">
              <a:solidFill>
                <a:prstClr val="white"/>
              </a:solidFill>
            </a:endParaRPr>
          </a:p>
        </p:txBody>
      </p:sp>
      <p:sp>
        <p:nvSpPr>
          <p:cNvPr id="61" name="Google Shape;696;p19">
            <a:extLst>
              <a:ext uri="{FF2B5EF4-FFF2-40B4-BE49-F238E27FC236}">
                <a16:creationId xmlns:a16="http://schemas.microsoft.com/office/drawing/2014/main" id="{E2A86AB1-4736-73ED-D48D-D06D6E0669C0}"/>
              </a:ext>
            </a:extLst>
          </p:cNvPr>
          <p:cNvSpPr/>
          <p:nvPr/>
        </p:nvSpPr>
        <p:spPr>
          <a:xfrm>
            <a:off x="7304491" y="2671919"/>
            <a:ext cx="2626589" cy="1754308"/>
          </a:xfrm>
          <a:prstGeom prst="rect">
            <a:avLst/>
          </a:prstGeom>
          <a:noFill/>
          <a:ln>
            <a:noFill/>
          </a:ln>
        </p:spPr>
        <p:txBody>
          <a:bodyPr spcFirstLastPara="1" wrap="square" lIns="91446" tIns="45711" rIns="91446" bIns="45711" anchor="t" anchorCtr="0">
            <a:spAutoFit/>
          </a:bodyPr>
          <a:lstStyle/>
          <a:p>
            <a:pPr marR="5080" lvl="0" defTabSz="914400">
              <a:spcAft>
                <a:spcPts val="600"/>
              </a:spcAft>
              <a:buClr>
                <a:srgbClr val="000000"/>
              </a:buClr>
              <a:buSzPts val="1800"/>
            </a:pPr>
            <a:r>
              <a:rPr lang="id-ID" sz="1400" kern="0" noProof="1">
                <a:latin typeface="Aptos" panose="020B0004020202020204" pitchFamily="34" charset="0"/>
                <a:ea typeface="Open Sans"/>
                <a:cs typeface="Aparajita" panose="02020603050405020304" pitchFamily="18" charset="0"/>
                <a:sym typeface="Open Sans"/>
              </a:rPr>
              <a:t>Aktivitas:</a:t>
            </a:r>
            <a:endParaRPr lang="id-ID" sz="1400" kern="0" noProof="1">
              <a:latin typeface="Aptos" panose="020B0004020202020204" pitchFamily="34" charset="0"/>
              <a:ea typeface="Arial"/>
              <a:cs typeface="Aparajita" panose="02020603050405020304" pitchFamily="18" charset="0"/>
              <a:sym typeface="Arial"/>
            </a:endParaRPr>
          </a:p>
          <a:p>
            <a:pPr marL="285750" marR="5080" lvl="0" indent="-285750">
              <a:spcAft>
                <a:spcPts val="600"/>
              </a:spcAft>
              <a:buClr>
                <a:schemeClr val="dk1"/>
              </a:buClr>
              <a:buSzPct val="130000"/>
              <a:buBlip>
                <a:blip r:embed="rId7"/>
              </a:buBlip>
            </a:pPr>
            <a:r>
              <a:rPr lang="id-ID" sz="1400" noProof="1">
                <a:latin typeface="Aptos" panose="020B0004020202020204" pitchFamily="34" charset="0"/>
                <a:sym typeface="Open Sans"/>
              </a:rPr>
              <a:t>Mengevaluasi kegiatan statistik yang telah diselenggarakan sebagai masukan untuk penyelenggaraan statistik yang akan datang.</a:t>
            </a:r>
          </a:p>
        </p:txBody>
      </p:sp>
    </p:spTree>
    <p:extLst>
      <p:ext uri="{BB962C8B-B14F-4D97-AF65-F5344CB8AC3E}">
        <p14:creationId xmlns:p14="http://schemas.microsoft.com/office/powerpoint/2010/main" val="3568257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31BE0-ADEA-C9B0-B167-A8DB8A14683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F62E29-F91F-2DC6-0067-B57DCFBD93E0}"/>
              </a:ext>
            </a:extLst>
          </p:cNvPr>
          <p:cNvSpPr txBox="1"/>
          <p:nvPr/>
        </p:nvSpPr>
        <p:spPr>
          <a:xfrm>
            <a:off x="1801852" y="5499396"/>
            <a:ext cx="9305060" cy="691948"/>
          </a:xfrm>
          <a:prstGeom prst="rect">
            <a:avLst/>
          </a:prstGeom>
        </p:spPr>
        <p:txBody>
          <a:bodyPr vert="horz" lIns="121944" tIns="60972" rIns="121944" bIns="60972"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i="0" kern="1200">
                <a:solidFill>
                  <a:schemeClr val="tx1"/>
                </a:solidFill>
                <a:latin typeface="Signika Negative" panose="02010003020600000004"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i="0" kern="1200">
                <a:solidFill>
                  <a:schemeClr val="tx1"/>
                </a:solidFill>
                <a:latin typeface="Signika Negative" panose="02010003020600000004"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i="0" kern="1200">
                <a:solidFill>
                  <a:schemeClr val="tx1"/>
                </a:solidFill>
                <a:latin typeface="Signika Negative" panose="02010003020600000004"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i="0" kern="1200">
                <a:solidFill>
                  <a:schemeClr val="tx1"/>
                </a:solidFill>
                <a:latin typeface="Signika Negative" panose="02010003020600000004"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i="0" kern="1200">
                <a:solidFill>
                  <a:schemeClr val="tx1"/>
                </a:solidFill>
                <a:latin typeface="Signika Negative" panose="02010003020600000004"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69">
              <a:lnSpc>
                <a:spcPct val="100000"/>
              </a:lnSpc>
              <a:spcBef>
                <a:spcPts val="0"/>
              </a:spcBef>
              <a:buSzPts val="1800"/>
              <a:buNone/>
              <a:defRPr/>
            </a:pPr>
            <a:r>
              <a:rPr lang="id-ID" sz="3200" b="1" noProof="1">
                <a:solidFill>
                  <a:srgbClr val="FFFFFF"/>
                </a:solidFill>
                <a:latin typeface="Poppins" pitchFamily="2" charset="77"/>
                <a:cs typeface="Poppins" pitchFamily="2" charset="77"/>
              </a:rPr>
              <a:t>MANAJEMEN DATA (SATU DATA INDONESIA)</a:t>
            </a:r>
          </a:p>
        </p:txBody>
      </p:sp>
      <p:sp>
        <p:nvSpPr>
          <p:cNvPr id="2" name="Google Shape;765;p7">
            <a:extLst>
              <a:ext uri="{FF2B5EF4-FFF2-40B4-BE49-F238E27FC236}">
                <a16:creationId xmlns:a16="http://schemas.microsoft.com/office/drawing/2014/main" id="{258392DB-CEFE-5EFC-B2EA-D284BFB45B06}"/>
              </a:ext>
            </a:extLst>
          </p:cNvPr>
          <p:cNvSpPr/>
          <p:nvPr/>
        </p:nvSpPr>
        <p:spPr>
          <a:xfrm>
            <a:off x="804888" y="5444900"/>
            <a:ext cx="708866" cy="708866"/>
          </a:xfrm>
          <a:prstGeom prst="roundRect">
            <a:avLst>
              <a:gd name="adj" fmla="val 16667"/>
            </a:avLst>
          </a:prstGeom>
          <a:noFill/>
          <a:ln>
            <a:noFill/>
          </a:ln>
          <a:effectLst>
            <a:outerShdw blurRad="50800" dist="38100" dir="2700000" algn="tl" rotWithShape="0">
              <a:prstClr val="black">
                <a:alpha val="40000"/>
              </a:prstClr>
            </a:outerShdw>
          </a:effectLst>
        </p:spPr>
        <p:txBody>
          <a:bodyPr spcFirstLastPara="1" wrap="square" lIns="91446" tIns="45711" rIns="91446" bIns="45711" anchor="ctr" anchorCtr="0">
            <a:noAutofit/>
          </a:bodyPr>
          <a:lstStyle/>
          <a:p>
            <a:pPr algn="ctr"/>
            <a:r>
              <a:rPr lang="id-ID" sz="4400" b="1" noProof="1">
                <a:solidFill>
                  <a:srgbClr val="C45824"/>
                </a:solidFill>
                <a:latin typeface="Century Gothic"/>
                <a:sym typeface="Century Gothic"/>
              </a:rPr>
              <a:t>4</a:t>
            </a:r>
            <a:endParaRPr lang="id-ID" sz="4400" noProof="1">
              <a:solidFill>
                <a:srgbClr val="C45824"/>
              </a:solidFill>
            </a:endParaRPr>
          </a:p>
        </p:txBody>
      </p:sp>
    </p:spTree>
    <p:extLst>
      <p:ext uri="{BB962C8B-B14F-4D97-AF65-F5344CB8AC3E}">
        <p14:creationId xmlns:p14="http://schemas.microsoft.com/office/powerpoint/2010/main" val="2059343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0536A-ABB8-989F-77B8-7C9126B2C82A}"/>
            </a:ext>
          </a:extLst>
        </p:cNvPr>
        <p:cNvGrpSpPr/>
        <p:nvPr/>
      </p:nvGrpSpPr>
      <p:grpSpPr>
        <a:xfrm>
          <a:off x="0" y="0"/>
          <a:ext cx="0" cy="0"/>
          <a:chOff x="0" y="0"/>
          <a:chExt cx="0" cy="0"/>
        </a:xfrm>
      </p:grpSpPr>
      <p:sp>
        <p:nvSpPr>
          <p:cNvPr id="10" name="Rectangle: Rounded Corners 54">
            <a:extLst>
              <a:ext uri="{FF2B5EF4-FFF2-40B4-BE49-F238E27FC236}">
                <a16:creationId xmlns:a16="http://schemas.microsoft.com/office/drawing/2014/main" id="{D0AD7BEA-DFB1-64D8-6D45-6FF984297E17}"/>
              </a:ext>
            </a:extLst>
          </p:cNvPr>
          <p:cNvSpPr/>
          <p:nvPr/>
        </p:nvSpPr>
        <p:spPr>
          <a:xfrm>
            <a:off x="579274" y="1138810"/>
            <a:ext cx="7010630" cy="421146"/>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sz="1500" b="1" noProof="1">
                <a:latin typeface="Aptos" panose="020B0004020202020204" pitchFamily="34" charset="0"/>
                <a:cs typeface="Poppins" pitchFamily="2" charset="77"/>
              </a:rPr>
              <a:t>Peraturan Presiden RI No. 39 Tahun 2019 tentang Satu Data Indonesia</a:t>
            </a:r>
          </a:p>
        </p:txBody>
      </p:sp>
      <p:sp>
        <p:nvSpPr>
          <p:cNvPr id="23" name="TextBox 22">
            <a:extLst>
              <a:ext uri="{FF2B5EF4-FFF2-40B4-BE49-F238E27FC236}">
                <a16:creationId xmlns:a16="http://schemas.microsoft.com/office/drawing/2014/main" id="{5989EF88-8800-0F85-F96B-64C012EB3E87}"/>
              </a:ext>
            </a:extLst>
          </p:cNvPr>
          <p:cNvSpPr txBox="1"/>
          <p:nvPr/>
        </p:nvSpPr>
        <p:spPr>
          <a:xfrm>
            <a:off x="3175000" y="3284778"/>
            <a:ext cx="8285039" cy="2862322"/>
          </a:xfrm>
          <a:prstGeom prst="rect">
            <a:avLst/>
          </a:prstGeom>
          <a:noFill/>
        </p:spPr>
        <p:txBody>
          <a:bodyPr wrap="square">
            <a:spAutoFit/>
          </a:bodyPr>
          <a:lstStyle/>
          <a:p>
            <a:pPr marL="285750" indent="-285750">
              <a:buClr>
                <a:schemeClr val="dk1"/>
              </a:buClr>
              <a:buSzPct val="130000"/>
              <a:buBlip>
                <a:blip r:embed="rId3"/>
              </a:buBlip>
              <a:defRPr/>
            </a:pPr>
            <a:r>
              <a:rPr lang="id-ID" sz="1500" noProof="1">
                <a:latin typeface="Aptos" panose="020B0004020202020204" pitchFamily="34" charset="0"/>
                <a:sym typeface="Calibri"/>
              </a:rPr>
              <a:t>Memberikan </a:t>
            </a:r>
            <a:r>
              <a:rPr lang="id-ID" sz="1500" noProof="1">
                <a:highlight>
                  <a:srgbClr val="FFD966"/>
                </a:highlight>
                <a:latin typeface="Aptos" panose="020B0004020202020204" pitchFamily="34" charset="0"/>
                <a:sym typeface="Calibri"/>
              </a:rPr>
              <a:t>acuan pelaksanaan dan pedoman </a:t>
            </a:r>
            <a:r>
              <a:rPr lang="id-ID" sz="1500" noProof="1">
                <a:latin typeface="Aptos" panose="020B0004020202020204" pitchFamily="34" charset="0"/>
                <a:sym typeface="Calibri"/>
              </a:rPr>
              <a:t>bagi Instansi Pusat dan Instansi Daerah</a:t>
            </a:r>
            <a:br>
              <a:rPr lang="id-ID" sz="1500" noProof="1">
                <a:latin typeface="Aptos" panose="020B0004020202020204" pitchFamily="34" charset="0"/>
                <a:sym typeface="Calibri"/>
              </a:rPr>
            </a:br>
            <a:r>
              <a:rPr lang="id-ID" sz="1500" noProof="1">
                <a:latin typeface="Aptos" panose="020B0004020202020204" pitchFamily="34" charset="0"/>
                <a:sym typeface="Calibri"/>
              </a:rPr>
              <a:t>dalam rangka </a:t>
            </a:r>
            <a:r>
              <a:rPr lang="id-ID" sz="1500" noProof="1">
                <a:highlight>
                  <a:srgbClr val="FFD966"/>
                </a:highlight>
                <a:latin typeface="Aptos" panose="020B0004020202020204" pitchFamily="34" charset="0"/>
                <a:sym typeface="Calibri"/>
              </a:rPr>
              <a:t>penyelenggaraan tata kelola data </a:t>
            </a:r>
            <a:r>
              <a:rPr lang="id-ID" sz="1500" noProof="1">
                <a:latin typeface="Aptos" panose="020B0004020202020204" pitchFamily="34" charset="0"/>
                <a:sym typeface="Calibri"/>
              </a:rPr>
              <a:t>untuk mendukung perencanaan, pelaksanaan, evaluasi, dan pengendalian pembangunan.</a:t>
            </a:r>
          </a:p>
          <a:p>
            <a:pPr marL="285750" indent="-285750">
              <a:buClr>
                <a:schemeClr val="dk1"/>
              </a:buClr>
              <a:buSzPct val="130000"/>
              <a:buBlip>
                <a:blip r:embed="rId3"/>
              </a:buBlip>
              <a:defRPr/>
            </a:pPr>
            <a:endParaRPr lang="id-ID" sz="1500" noProof="1">
              <a:latin typeface="Aptos" panose="020B0004020202020204" pitchFamily="34" charset="0"/>
              <a:sym typeface="Calibri"/>
            </a:endParaRPr>
          </a:p>
          <a:p>
            <a:pPr marL="285750" indent="-285750">
              <a:buClr>
                <a:schemeClr val="dk1"/>
              </a:buClr>
              <a:buSzPct val="130000"/>
              <a:buBlip>
                <a:blip r:embed="rId3"/>
              </a:buBlip>
              <a:defRPr/>
            </a:pPr>
            <a:r>
              <a:rPr lang="id-ID" sz="1500" noProof="1">
                <a:latin typeface="Aptos" panose="020B0004020202020204" pitchFamily="34" charset="0"/>
                <a:sym typeface="Calibri"/>
              </a:rPr>
              <a:t>Mewujudkan </a:t>
            </a:r>
            <a:r>
              <a:rPr lang="id-ID" sz="1500" noProof="1">
                <a:highlight>
                  <a:srgbClr val="FFD966"/>
                </a:highlight>
                <a:latin typeface="Aptos" panose="020B0004020202020204" pitchFamily="34" charset="0"/>
                <a:sym typeface="Calibri"/>
              </a:rPr>
              <a:t>ketersediaan data </a:t>
            </a:r>
            <a:r>
              <a:rPr lang="id-ID" sz="1500" noProof="1">
                <a:latin typeface="Aptos" panose="020B0004020202020204" pitchFamily="34" charset="0"/>
                <a:sym typeface="Calibri"/>
              </a:rPr>
              <a:t>yang akurat, mutakhir, terpadu, dapat dipertanggungjawabkan, serta mudah diakses dan dibagipakaikan antar Instansi Pusat dan Instansi Daerah sebagai </a:t>
            </a:r>
            <a:r>
              <a:rPr lang="id-ID" sz="1500" noProof="1">
                <a:highlight>
                  <a:srgbClr val="FFD966"/>
                </a:highlight>
                <a:latin typeface="Aptos" panose="020B0004020202020204" pitchFamily="34" charset="0"/>
                <a:sym typeface="Calibri"/>
              </a:rPr>
              <a:t>dasar perencanaan, pelaksanaan, evaluasi, dan pengendalian pembangunan</a:t>
            </a:r>
            <a:r>
              <a:rPr lang="id-ID" sz="1500" noProof="1">
                <a:latin typeface="Aptos" panose="020B0004020202020204" pitchFamily="34" charset="0"/>
                <a:sym typeface="Calibri"/>
              </a:rPr>
              <a:t>.</a:t>
            </a:r>
          </a:p>
          <a:p>
            <a:pPr marL="285750" indent="-285750">
              <a:buClr>
                <a:schemeClr val="dk1"/>
              </a:buClr>
              <a:buSzPct val="130000"/>
              <a:buBlip>
                <a:blip r:embed="rId3"/>
              </a:buBlip>
              <a:defRPr/>
            </a:pPr>
            <a:endParaRPr lang="id-ID" sz="1500" noProof="1">
              <a:latin typeface="Aptos" panose="020B0004020202020204" pitchFamily="34" charset="0"/>
              <a:sym typeface="Calibri"/>
            </a:endParaRPr>
          </a:p>
          <a:p>
            <a:pPr marL="285750" indent="-285750">
              <a:buClr>
                <a:schemeClr val="dk1"/>
              </a:buClr>
              <a:buSzPct val="130000"/>
              <a:buBlip>
                <a:blip r:embed="rId3"/>
              </a:buBlip>
              <a:defRPr/>
            </a:pPr>
            <a:r>
              <a:rPr lang="id-ID" sz="1500" noProof="1">
                <a:latin typeface="Aptos" panose="020B0004020202020204" pitchFamily="34" charset="0"/>
                <a:sym typeface="Calibri"/>
              </a:rPr>
              <a:t>Mendorong </a:t>
            </a:r>
            <a:r>
              <a:rPr lang="id-ID" sz="1500" noProof="1">
                <a:highlight>
                  <a:srgbClr val="FFD966"/>
                </a:highlight>
                <a:latin typeface="Aptos" panose="020B0004020202020204" pitchFamily="34" charset="0"/>
                <a:sym typeface="Calibri"/>
              </a:rPr>
              <a:t>keterbukaan dan transparansi data </a:t>
            </a:r>
            <a:r>
              <a:rPr lang="id-ID" sz="1500" noProof="1">
                <a:latin typeface="Aptos" panose="020B0004020202020204" pitchFamily="34" charset="0"/>
                <a:sym typeface="Calibri"/>
              </a:rPr>
              <a:t>sehingga tercipta perencanaan dan perumusan kebijakan pembangunan yang berbasis pada data.</a:t>
            </a:r>
          </a:p>
          <a:p>
            <a:pPr marL="285750" indent="-285750">
              <a:buClr>
                <a:schemeClr val="dk1"/>
              </a:buClr>
              <a:buSzPct val="130000"/>
              <a:buBlip>
                <a:blip r:embed="rId3"/>
              </a:buBlip>
              <a:defRPr/>
            </a:pPr>
            <a:endParaRPr lang="id-ID" sz="1500" noProof="1">
              <a:latin typeface="Aptos" panose="020B0004020202020204" pitchFamily="34" charset="0"/>
              <a:sym typeface="Calibri"/>
            </a:endParaRPr>
          </a:p>
          <a:p>
            <a:pPr marL="285750" indent="-285750">
              <a:buClr>
                <a:schemeClr val="dk1"/>
              </a:buClr>
              <a:buSzPct val="130000"/>
              <a:buBlip>
                <a:blip r:embed="rId3"/>
              </a:buBlip>
              <a:defRPr/>
            </a:pPr>
            <a:r>
              <a:rPr lang="id-ID" sz="1500" noProof="1">
                <a:highlight>
                  <a:srgbClr val="FFD966"/>
                </a:highlight>
                <a:latin typeface="Aptos" panose="020B0004020202020204" pitchFamily="34" charset="0"/>
                <a:sym typeface="Calibri"/>
              </a:rPr>
              <a:t>Mendukung Sistem Statistik Nasional (SSN) </a:t>
            </a:r>
            <a:r>
              <a:rPr lang="id-ID" sz="1500" noProof="1">
                <a:latin typeface="Aptos" panose="020B0004020202020204" pitchFamily="34" charset="0"/>
                <a:sym typeface="Calibri"/>
              </a:rPr>
              <a:t>sesuai peraturan perundang-undangan.</a:t>
            </a:r>
          </a:p>
        </p:txBody>
      </p:sp>
      <p:grpSp>
        <p:nvGrpSpPr>
          <p:cNvPr id="24" name="Google Shape;222;p23">
            <a:extLst>
              <a:ext uri="{FF2B5EF4-FFF2-40B4-BE49-F238E27FC236}">
                <a16:creationId xmlns:a16="http://schemas.microsoft.com/office/drawing/2014/main" id="{968C297F-FF76-7F40-A0B9-68A99CA201B6}"/>
              </a:ext>
            </a:extLst>
          </p:cNvPr>
          <p:cNvGrpSpPr/>
          <p:nvPr/>
        </p:nvGrpSpPr>
        <p:grpSpPr>
          <a:xfrm rot="10800000">
            <a:off x="607912" y="1805378"/>
            <a:ext cx="755709" cy="532361"/>
            <a:chOff x="621403" y="597265"/>
            <a:chExt cx="1588204" cy="1118814"/>
          </a:xfrm>
          <a:solidFill>
            <a:srgbClr val="F89039">
              <a:alpha val="20000"/>
            </a:srgbClr>
          </a:solidFill>
        </p:grpSpPr>
        <p:sp>
          <p:nvSpPr>
            <p:cNvPr id="25" name="Google Shape;223;p23">
              <a:extLst>
                <a:ext uri="{FF2B5EF4-FFF2-40B4-BE49-F238E27FC236}">
                  <a16:creationId xmlns:a16="http://schemas.microsoft.com/office/drawing/2014/main" id="{96512B00-C7E8-0F2C-8924-88BD7369FACE}"/>
                </a:ext>
              </a:extLst>
            </p:cNvPr>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pFill/>
            <a:ln>
              <a:noFill/>
            </a:ln>
          </p:spPr>
          <p:txBody>
            <a:bodyPr spcFirstLastPara="1" wrap="square" lIns="91446" tIns="45711" rIns="91446" bIns="45711" anchor="ctr" anchorCtr="0">
              <a:noAutofit/>
            </a:bodyPr>
            <a:lstStyle/>
            <a:p>
              <a:endParaRPr lang="id-ID" sz="1400" noProof="1">
                <a:solidFill>
                  <a:srgbClr val="000000"/>
                </a:solidFill>
                <a:latin typeface="Arial"/>
                <a:ea typeface="Arial"/>
                <a:cs typeface="Arial"/>
                <a:sym typeface="Arial"/>
              </a:endParaRPr>
            </a:p>
          </p:txBody>
        </p:sp>
        <p:sp>
          <p:nvSpPr>
            <p:cNvPr id="26" name="Google Shape;224;p23">
              <a:extLst>
                <a:ext uri="{FF2B5EF4-FFF2-40B4-BE49-F238E27FC236}">
                  <a16:creationId xmlns:a16="http://schemas.microsoft.com/office/drawing/2014/main" id="{D5104887-F5A9-0757-0C75-F73410B3FE05}"/>
                </a:ext>
              </a:extLst>
            </p:cNvPr>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pFill/>
            <a:ln>
              <a:noFill/>
            </a:ln>
          </p:spPr>
          <p:txBody>
            <a:bodyPr spcFirstLastPara="1" wrap="square" lIns="91446" tIns="45711" rIns="91446" bIns="45711" anchor="ctr" anchorCtr="0">
              <a:noAutofit/>
            </a:bodyPr>
            <a:lstStyle/>
            <a:p>
              <a:endParaRPr lang="id-ID" sz="1400" noProof="1">
                <a:solidFill>
                  <a:srgbClr val="000000"/>
                </a:solidFill>
                <a:latin typeface="Arial"/>
                <a:ea typeface="Arial"/>
                <a:cs typeface="Arial"/>
                <a:sym typeface="Arial"/>
              </a:endParaRPr>
            </a:p>
          </p:txBody>
        </p:sp>
      </p:grpSp>
      <p:sp>
        <p:nvSpPr>
          <p:cNvPr id="27" name="TextBox 26">
            <a:extLst>
              <a:ext uri="{FF2B5EF4-FFF2-40B4-BE49-F238E27FC236}">
                <a16:creationId xmlns:a16="http://schemas.microsoft.com/office/drawing/2014/main" id="{A8329BDD-0600-803E-E796-BF91586BB5C8}"/>
              </a:ext>
            </a:extLst>
          </p:cNvPr>
          <p:cNvSpPr txBox="1"/>
          <p:nvPr/>
        </p:nvSpPr>
        <p:spPr>
          <a:xfrm>
            <a:off x="885199" y="1945324"/>
            <a:ext cx="9836129" cy="784830"/>
          </a:xfrm>
          <a:prstGeom prst="rect">
            <a:avLst/>
          </a:prstGeom>
          <a:noFill/>
        </p:spPr>
        <p:txBody>
          <a:bodyPr wrap="square">
            <a:spAutoFit/>
          </a:bodyPr>
          <a:lstStyle/>
          <a:p>
            <a:pPr lvl="0">
              <a:buClr>
                <a:schemeClr val="tx1"/>
              </a:buClr>
              <a:buSzPts val="1400"/>
              <a:defRPr/>
            </a:pPr>
            <a:r>
              <a:rPr lang="id-ID" sz="1500" noProof="1">
                <a:latin typeface="Aptos" panose="020B0004020202020204" pitchFamily="34" charset="0"/>
                <a:ea typeface="Calibri"/>
                <a:cs typeface="Poppins" panose="00000500000000000000" pitchFamily="2" charset="0"/>
                <a:sym typeface="Calibri"/>
              </a:rPr>
              <a:t>Kebijakan tata kelola data pemerintah untuk menghasilkan data yang akurat, mutakhir, terpadu, dan dapat dipertanggungjawabkan, serta mudah diakses dan dibagipakaikan antar instansi pusat dan instansi daerah melalui pemenuhan standar data, metadata, interoperabilitas data, dan menggunakan kode referensi dan data induk.</a:t>
            </a:r>
          </a:p>
        </p:txBody>
      </p:sp>
      <p:pic>
        <p:nvPicPr>
          <p:cNvPr id="33" name="Picture 32" descr="A hand holding a dart in a target&#10;&#10;Description automatically generated">
            <a:extLst>
              <a:ext uri="{FF2B5EF4-FFF2-40B4-BE49-F238E27FC236}">
                <a16:creationId xmlns:a16="http://schemas.microsoft.com/office/drawing/2014/main" id="{F3E024E9-7D76-ADB1-EA5A-A1957B24E11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1135" y="3502719"/>
            <a:ext cx="2139341" cy="2139341"/>
          </a:xfrm>
          <a:prstGeom prst="rect">
            <a:avLst/>
          </a:prstGeom>
        </p:spPr>
      </p:pic>
      <p:sp>
        <p:nvSpPr>
          <p:cNvPr id="2" name="Slide Number Placeholder 44">
            <a:extLst>
              <a:ext uri="{FF2B5EF4-FFF2-40B4-BE49-F238E27FC236}">
                <a16:creationId xmlns:a16="http://schemas.microsoft.com/office/drawing/2014/main" id="{F6E8D3A9-6EF7-059F-1CFE-579B6862A296}"/>
              </a:ext>
            </a:extLst>
          </p:cNvPr>
          <p:cNvSpPr>
            <a:spLocks noGrp="1"/>
          </p:cNvSpPr>
          <p:nvPr>
            <p:ph type="sldNum" sz="quarter" idx="12"/>
          </p:nvPr>
        </p:nvSpPr>
        <p:spPr>
          <a:xfrm>
            <a:off x="11777845" y="6548366"/>
            <a:ext cx="442740" cy="365210"/>
          </a:xfrm>
        </p:spPr>
        <p:txBody>
          <a:bodyPr/>
          <a:lstStyle/>
          <a:p>
            <a:pPr>
              <a:defRPr/>
            </a:pPr>
            <a:fld id="{A88EA908-BA59-4183-8648-53219FC00D5C}" type="slidenum">
              <a:rPr lang="id-ID" b="1" noProof="1" smtClean="0"/>
              <a:pPr>
                <a:defRPr/>
              </a:pPr>
              <a:t>27</a:t>
            </a:fld>
            <a:endParaRPr lang="id-ID" b="1" noProof="1"/>
          </a:p>
        </p:txBody>
      </p:sp>
      <p:sp>
        <p:nvSpPr>
          <p:cNvPr id="6" name="Title 1">
            <a:extLst>
              <a:ext uri="{FF2B5EF4-FFF2-40B4-BE49-F238E27FC236}">
                <a16:creationId xmlns:a16="http://schemas.microsoft.com/office/drawing/2014/main" id="{42906FB3-33A0-03F9-7491-65FE4069CBDF}"/>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600" b="1" noProof="1">
                <a:solidFill>
                  <a:srgbClr val="F89039"/>
                </a:solidFill>
              </a:rPr>
              <a:t>PENGERTIAN DAN TUJUAN</a:t>
            </a:r>
            <a:r>
              <a:rPr lang="id-ID" sz="3600" b="1" noProof="1">
                <a:solidFill>
                  <a:srgbClr val="9A0501"/>
                </a:solidFill>
              </a:rPr>
              <a:t> </a:t>
            </a:r>
            <a:r>
              <a:rPr lang="id-ID" sz="3600" noProof="1">
                <a:solidFill>
                  <a:srgbClr val="000000"/>
                </a:solidFill>
              </a:rPr>
              <a:t>SATU DATA INDONESIA</a:t>
            </a:r>
            <a:endParaRPr lang="id-ID" sz="3600" baseline="-25000" noProof="1">
              <a:solidFill>
                <a:srgbClr val="000000"/>
              </a:solidFill>
            </a:endParaRPr>
          </a:p>
        </p:txBody>
      </p:sp>
    </p:spTree>
    <p:extLst>
      <p:ext uri="{BB962C8B-B14F-4D97-AF65-F5344CB8AC3E}">
        <p14:creationId xmlns:p14="http://schemas.microsoft.com/office/powerpoint/2010/main" val="2994323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0536A-ABB8-989F-77B8-7C9126B2C82A}"/>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8FF0CB6D-A2DF-E278-B2FE-BDB1A5012524}"/>
              </a:ext>
            </a:extLst>
          </p:cNvPr>
          <p:cNvSpPr/>
          <p:nvPr/>
        </p:nvSpPr>
        <p:spPr>
          <a:xfrm>
            <a:off x="3956063" y="2074385"/>
            <a:ext cx="4324371" cy="567736"/>
          </a:xfrm>
          <a:prstGeom prst="roundRect">
            <a:avLst/>
          </a:prstGeom>
          <a:solidFill>
            <a:srgbClr val="ED72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sz="2000" b="1" noProof="1">
                <a:latin typeface="Aptos" panose="020B0004020202020204" pitchFamily="34" charset="0"/>
                <a:cs typeface="Poppins" pitchFamily="2" charset="77"/>
              </a:rPr>
              <a:t>Standar Data</a:t>
            </a:r>
          </a:p>
        </p:txBody>
      </p:sp>
      <p:sp>
        <p:nvSpPr>
          <p:cNvPr id="8" name="Rounded Rectangle 7">
            <a:extLst>
              <a:ext uri="{FF2B5EF4-FFF2-40B4-BE49-F238E27FC236}">
                <a16:creationId xmlns:a16="http://schemas.microsoft.com/office/drawing/2014/main" id="{18734F5D-91E1-8F10-B7EE-D525C3FA1CFF}"/>
              </a:ext>
            </a:extLst>
          </p:cNvPr>
          <p:cNvSpPr/>
          <p:nvPr/>
        </p:nvSpPr>
        <p:spPr>
          <a:xfrm>
            <a:off x="3956063" y="2816579"/>
            <a:ext cx="4324371" cy="567736"/>
          </a:xfrm>
          <a:prstGeom prst="roundRect">
            <a:avLst/>
          </a:prstGeom>
          <a:solidFill>
            <a:srgbClr val="F8B8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sz="2000" b="1" noProof="1">
                <a:latin typeface="Aptos" panose="020B0004020202020204" pitchFamily="34" charset="0"/>
                <a:cs typeface="Poppins" pitchFamily="2" charset="77"/>
              </a:rPr>
              <a:t>Metadata</a:t>
            </a:r>
          </a:p>
        </p:txBody>
      </p:sp>
      <p:sp>
        <p:nvSpPr>
          <p:cNvPr id="9" name="Rounded Rectangle 8">
            <a:extLst>
              <a:ext uri="{FF2B5EF4-FFF2-40B4-BE49-F238E27FC236}">
                <a16:creationId xmlns:a16="http://schemas.microsoft.com/office/drawing/2014/main" id="{72248A7F-C33C-B6D9-91C6-FA88D1F953BC}"/>
              </a:ext>
            </a:extLst>
          </p:cNvPr>
          <p:cNvSpPr/>
          <p:nvPr/>
        </p:nvSpPr>
        <p:spPr>
          <a:xfrm>
            <a:off x="3956063" y="3556329"/>
            <a:ext cx="4324371" cy="567736"/>
          </a:xfrm>
          <a:prstGeom prst="roundRect">
            <a:avLst/>
          </a:prstGeom>
          <a:solidFill>
            <a:srgbClr val="2381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sz="2000" b="1" noProof="1">
                <a:latin typeface="Aptos" panose="020B0004020202020204" pitchFamily="34" charset="0"/>
                <a:cs typeface="Poppins" pitchFamily="2" charset="77"/>
              </a:rPr>
              <a:t>Interoperabilitas</a:t>
            </a:r>
          </a:p>
        </p:txBody>
      </p:sp>
      <p:sp>
        <p:nvSpPr>
          <p:cNvPr id="11" name="Rounded Rectangle 10">
            <a:extLst>
              <a:ext uri="{FF2B5EF4-FFF2-40B4-BE49-F238E27FC236}">
                <a16:creationId xmlns:a16="http://schemas.microsoft.com/office/drawing/2014/main" id="{6F3A68BE-B4A2-D802-D0F4-141054C46E7A}"/>
              </a:ext>
            </a:extLst>
          </p:cNvPr>
          <p:cNvSpPr/>
          <p:nvPr/>
        </p:nvSpPr>
        <p:spPr>
          <a:xfrm>
            <a:off x="3956063" y="4298522"/>
            <a:ext cx="4324371" cy="763562"/>
          </a:xfrm>
          <a:prstGeom prst="roundRect">
            <a:avLst/>
          </a:prstGeom>
          <a:solidFill>
            <a:srgbClr val="309D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sz="2000" b="1" noProof="1">
                <a:latin typeface="Aptos" panose="020B0004020202020204" pitchFamily="34" charset="0"/>
                <a:cs typeface="Poppins" pitchFamily="2" charset="77"/>
              </a:rPr>
              <a:t>Kode Referensi</a:t>
            </a:r>
          </a:p>
          <a:p>
            <a:pPr algn="ctr"/>
            <a:r>
              <a:rPr lang="id-ID" sz="2000" b="1" noProof="1">
                <a:latin typeface="Aptos" panose="020B0004020202020204" pitchFamily="34" charset="0"/>
                <a:cs typeface="Poppins" pitchFamily="2" charset="77"/>
              </a:rPr>
              <a:t>dan Data Induk</a:t>
            </a:r>
          </a:p>
        </p:txBody>
      </p:sp>
      <p:sp>
        <p:nvSpPr>
          <p:cNvPr id="20" name="TextBox 19">
            <a:extLst>
              <a:ext uri="{FF2B5EF4-FFF2-40B4-BE49-F238E27FC236}">
                <a16:creationId xmlns:a16="http://schemas.microsoft.com/office/drawing/2014/main" id="{9970DBDE-45A9-9E3C-0EF1-1C10EC5F834A}"/>
              </a:ext>
            </a:extLst>
          </p:cNvPr>
          <p:cNvSpPr txBox="1"/>
          <p:nvPr/>
        </p:nvSpPr>
        <p:spPr>
          <a:xfrm>
            <a:off x="3385201" y="1850303"/>
            <a:ext cx="1062587" cy="1015898"/>
          </a:xfrm>
          <a:prstGeom prst="rect">
            <a:avLst/>
          </a:prstGeom>
          <a:noFill/>
        </p:spPr>
        <p:txBody>
          <a:bodyPr wrap="square" anchor="ctr">
            <a:spAutoFit/>
          </a:bodyPr>
          <a:lstStyle/>
          <a:p>
            <a:pPr lvl="0" algn="ctr">
              <a:lnSpc>
                <a:spcPct val="100000"/>
              </a:lnSpc>
            </a:pPr>
            <a:r>
              <a:rPr lang="id-ID" sz="6001" b="1" noProof="1">
                <a:ln w="38100">
                  <a:solidFill>
                    <a:schemeClr val="bg1"/>
                  </a:solidFill>
                </a:ln>
                <a:solidFill>
                  <a:srgbClr val="ED7252"/>
                </a:solidFill>
                <a:latin typeface="Franklin Gothic Heavy" panose="020B0603020102020204" pitchFamily="34" charset="0"/>
                <a:cs typeface="Poppins" panose="00000500000000000000" pitchFamily="2" charset="0"/>
              </a:rPr>
              <a:t>1</a:t>
            </a:r>
          </a:p>
        </p:txBody>
      </p:sp>
      <p:sp>
        <p:nvSpPr>
          <p:cNvPr id="21" name="TextBox 20">
            <a:extLst>
              <a:ext uri="{FF2B5EF4-FFF2-40B4-BE49-F238E27FC236}">
                <a16:creationId xmlns:a16="http://schemas.microsoft.com/office/drawing/2014/main" id="{6081D071-5960-12CC-66AD-2D2F9A5146DD}"/>
              </a:ext>
            </a:extLst>
          </p:cNvPr>
          <p:cNvSpPr txBox="1"/>
          <p:nvPr/>
        </p:nvSpPr>
        <p:spPr>
          <a:xfrm>
            <a:off x="3385201" y="2592496"/>
            <a:ext cx="1062587" cy="1015898"/>
          </a:xfrm>
          <a:prstGeom prst="rect">
            <a:avLst/>
          </a:prstGeom>
          <a:noFill/>
        </p:spPr>
        <p:txBody>
          <a:bodyPr wrap="square" anchor="ctr">
            <a:spAutoFit/>
          </a:bodyPr>
          <a:lstStyle/>
          <a:p>
            <a:pPr lvl="0" algn="ctr">
              <a:lnSpc>
                <a:spcPct val="100000"/>
              </a:lnSpc>
            </a:pPr>
            <a:r>
              <a:rPr lang="id-ID" sz="6001" b="1" noProof="1">
                <a:ln w="38100">
                  <a:solidFill>
                    <a:schemeClr val="bg1"/>
                  </a:solidFill>
                </a:ln>
                <a:solidFill>
                  <a:srgbClr val="F8B803"/>
                </a:solidFill>
                <a:latin typeface="Franklin Gothic Heavy" panose="020B0603020102020204" pitchFamily="34" charset="0"/>
                <a:cs typeface="Poppins" panose="00000500000000000000" pitchFamily="2" charset="0"/>
              </a:rPr>
              <a:t>2</a:t>
            </a:r>
          </a:p>
        </p:txBody>
      </p:sp>
      <p:sp>
        <p:nvSpPr>
          <p:cNvPr id="22" name="TextBox 21">
            <a:extLst>
              <a:ext uri="{FF2B5EF4-FFF2-40B4-BE49-F238E27FC236}">
                <a16:creationId xmlns:a16="http://schemas.microsoft.com/office/drawing/2014/main" id="{B9DBC29C-2C7A-D418-682E-02EFCB78E748}"/>
              </a:ext>
            </a:extLst>
          </p:cNvPr>
          <p:cNvSpPr txBox="1"/>
          <p:nvPr/>
        </p:nvSpPr>
        <p:spPr>
          <a:xfrm>
            <a:off x="3385201" y="3331515"/>
            <a:ext cx="1062587" cy="1015898"/>
          </a:xfrm>
          <a:prstGeom prst="rect">
            <a:avLst/>
          </a:prstGeom>
          <a:noFill/>
        </p:spPr>
        <p:txBody>
          <a:bodyPr wrap="square" anchor="ctr">
            <a:spAutoFit/>
          </a:bodyPr>
          <a:lstStyle/>
          <a:p>
            <a:pPr lvl="0" algn="ctr">
              <a:lnSpc>
                <a:spcPct val="100000"/>
              </a:lnSpc>
            </a:pPr>
            <a:r>
              <a:rPr lang="id-ID" sz="6001" b="1" noProof="1">
                <a:ln w="38100">
                  <a:solidFill>
                    <a:schemeClr val="bg1"/>
                  </a:solidFill>
                </a:ln>
                <a:solidFill>
                  <a:srgbClr val="23815B"/>
                </a:solidFill>
                <a:latin typeface="Franklin Gothic Heavy" panose="020B0603020102020204" pitchFamily="34" charset="0"/>
                <a:cs typeface="Poppins" panose="00000500000000000000" pitchFamily="2" charset="0"/>
              </a:rPr>
              <a:t>3</a:t>
            </a:r>
          </a:p>
        </p:txBody>
      </p:sp>
      <p:sp>
        <p:nvSpPr>
          <p:cNvPr id="28" name="TextBox 27">
            <a:extLst>
              <a:ext uri="{FF2B5EF4-FFF2-40B4-BE49-F238E27FC236}">
                <a16:creationId xmlns:a16="http://schemas.microsoft.com/office/drawing/2014/main" id="{A2747A9E-9AB2-67F2-C3C5-FB0F242BB169}"/>
              </a:ext>
            </a:extLst>
          </p:cNvPr>
          <p:cNvSpPr txBox="1"/>
          <p:nvPr/>
        </p:nvSpPr>
        <p:spPr>
          <a:xfrm>
            <a:off x="3385201" y="4250765"/>
            <a:ext cx="1062587" cy="1015898"/>
          </a:xfrm>
          <a:prstGeom prst="rect">
            <a:avLst/>
          </a:prstGeom>
          <a:noFill/>
        </p:spPr>
        <p:txBody>
          <a:bodyPr wrap="square" anchor="ctr">
            <a:spAutoFit/>
          </a:bodyPr>
          <a:lstStyle/>
          <a:p>
            <a:pPr lvl="0" algn="ctr">
              <a:lnSpc>
                <a:spcPct val="100000"/>
              </a:lnSpc>
            </a:pPr>
            <a:r>
              <a:rPr lang="id-ID" sz="6001" b="1" noProof="1">
                <a:ln w="38100">
                  <a:solidFill>
                    <a:schemeClr val="bg1"/>
                  </a:solidFill>
                </a:ln>
                <a:solidFill>
                  <a:srgbClr val="309DB8"/>
                </a:solidFill>
                <a:latin typeface="Franklin Gothic Heavy" panose="020B0603020102020204" pitchFamily="34" charset="0"/>
                <a:cs typeface="Poppins" panose="00000500000000000000" pitchFamily="2" charset="0"/>
              </a:rPr>
              <a:t>4</a:t>
            </a:r>
          </a:p>
        </p:txBody>
      </p:sp>
      <p:sp>
        <p:nvSpPr>
          <p:cNvPr id="2" name="Slide Number Placeholder 44">
            <a:extLst>
              <a:ext uri="{FF2B5EF4-FFF2-40B4-BE49-F238E27FC236}">
                <a16:creationId xmlns:a16="http://schemas.microsoft.com/office/drawing/2014/main" id="{CB34EDC7-7E3A-1FEB-15B5-2AFEC676AE06}"/>
              </a:ext>
            </a:extLst>
          </p:cNvPr>
          <p:cNvSpPr>
            <a:spLocks noGrp="1"/>
          </p:cNvSpPr>
          <p:nvPr>
            <p:ph type="sldNum" sz="quarter" idx="12"/>
          </p:nvPr>
        </p:nvSpPr>
        <p:spPr>
          <a:xfrm>
            <a:off x="11777845" y="6548366"/>
            <a:ext cx="442740" cy="365210"/>
          </a:xfrm>
        </p:spPr>
        <p:txBody>
          <a:bodyPr/>
          <a:lstStyle/>
          <a:p>
            <a:pPr>
              <a:defRPr/>
            </a:pPr>
            <a:fld id="{A88EA908-BA59-4183-8648-53219FC00D5C}" type="slidenum">
              <a:rPr lang="id-ID" b="1" noProof="1" smtClean="0"/>
              <a:pPr>
                <a:defRPr/>
              </a:pPr>
              <a:t>28</a:t>
            </a:fld>
            <a:endParaRPr lang="id-ID" b="1" noProof="1"/>
          </a:p>
        </p:txBody>
      </p:sp>
      <p:sp>
        <p:nvSpPr>
          <p:cNvPr id="6" name="Title 1">
            <a:extLst>
              <a:ext uri="{FF2B5EF4-FFF2-40B4-BE49-F238E27FC236}">
                <a16:creationId xmlns:a16="http://schemas.microsoft.com/office/drawing/2014/main" id="{783EB4F0-8EC7-4B87-4550-CAF6B1A22F61}"/>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600" b="1" noProof="1">
                <a:solidFill>
                  <a:srgbClr val="F89039"/>
                </a:solidFill>
              </a:rPr>
              <a:t>PRINSIP </a:t>
            </a:r>
            <a:r>
              <a:rPr lang="id-ID" sz="3600" noProof="1">
                <a:solidFill>
                  <a:srgbClr val="000000"/>
                </a:solidFill>
              </a:rPr>
              <a:t>SATU DATA INDONESIA</a:t>
            </a:r>
            <a:endParaRPr lang="id-ID" sz="3600" baseline="-25000" noProof="1">
              <a:solidFill>
                <a:srgbClr val="000000"/>
              </a:solidFill>
            </a:endParaRPr>
          </a:p>
        </p:txBody>
      </p:sp>
    </p:spTree>
    <p:extLst>
      <p:ext uri="{BB962C8B-B14F-4D97-AF65-F5344CB8AC3E}">
        <p14:creationId xmlns:p14="http://schemas.microsoft.com/office/powerpoint/2010/main" val="11119625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0536A-ABB8-989F-77B8-7C9126B2C82A}"/>
            </a:ext>
          </a:extLst>
        </p:cNvPr>
        <p:cNvGrpSpPr/>
        <p:nvPr/>
      </p:nvGrpSpPr>
      <p:grpSpPr>
        <a:xfrm>
          <a:off x="0" y="0"/>
          <a:ext cx="0" cy="0"/>
          <a:chOff x="0" y="0"/>
          <a:chExt cx="0" cy="0"/>
        </a:xfrm>
      </p:grpSpPr>
      <p:pic>
        <p:nvPicPr>
          <p:cNvPr id="58" name="Picture 57">
            <a:extLst>
              <a:ext uri="{FF2B5EF4-FFF2-40B4-BE49-F238E27FC236}">
                <a16:creationId xmlns:a16="http://schemas.microsoft.com/office/drawing/2014/main" id="{146A43D4-BF1A-5409-2355-5A2A640AEFCA}"/>
              </a:ext>
            </a:extLst>
          </p:cNvPr>
          <p:cNvPicPr>
            <a:picLocks noChangeAspect="1"/>
          </p:cNvPicPr>
          <p:nvPr/>
        </p:nvPicPr>
        <p:blipFill>
          <a:blip r:embed="rId3">
            <a:alphaModFix amt="20000"/>
          </a:blip>
          <a:stretch>
            <a:fillRect/>
          </a:stretch>
        </p:blipFill>
        <p:spPr>
          <a:xfrm>
            <a:off x="-112462" y="5589818"/>
            <a:ext cx="871448" cy="871448"/>
          </a:xfrm>
          <a:prstGeom prst="rect">
            <a:avLst/>
          </a:prstGeom>
        </p:spPr>
      </p:pic>
      <p:sp>
        <p:nvSpPr>
          <p:cNvPr id="54" name="Oval 53">
            <a:extLst>
              <a:ext uri="{FF2B5EF4-FFF2-40B4-BE49-F238E27FC236}">
                <a16:creationId xmlns:a16="http://schemas.microsoft.com/office/drawing/2014/main" id="{70E948A5-4907-6374-6EE5-A48BD0188B4E}"/>
              </a:ext>
            </a:extLst>
          </p:cNvPr>
          <p:cNvSpPr/>
          <p:nvPr/>
        </p:nvSpPr>
        <p:spPr>
          <a:xfrm>
            <a:off x="5174737" y="3767059"/>
            <a:ext cx="812988" cy="812988"/>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noProof="1"/>
          </a:p>
        </p:txBody>
      </p:sp>
      <p:sp>
        <p:nvSpPr>
          <p:cNvPr id="55" name="Oval 54">
            <a:extLst>
              <a:ext uri="{FF2B5EF4-FFF2-40B4-BE49-F238E27FC236}">
                <a16:creationId xmlns:a16="http://schemas.microsoft.com/office/drawing/2014/main" id="{3387DB4B-C734-F3E7-D2B2-0C2CE657C779}"/>
              </a:ext>
            </a:extLst>
          </p:cNvPr>
          <p:cNvSpPr/>
          <p:nvPr/>
        </p:nvSpPr>
        <p:spPr>
          <a:xfrm>
            <a:off x="6885976" y="3758558"/>
            <a:ext cx="812988" cy="812988"/>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noProof="1"/>
          </a:p>
        </p:txBody>
      </p:sp>
      <p:sp>
        <p:nvSpPr>
          <p:cNvPr id="56" name="Oval 55">
            <a:extLst>
              <a:ext uri="{FF2B5EF4-FFF2-40B4-BE49-F238E27FC236}">
                <a16:creationId xmlns:a16="http://schemas.microsoft.com/office/drawing/2014/main" id="{D278A593-A889-1EE4-D267-98D40E20225C}"/>
              </a:ext>
            </a:extLst>
          </p:cNvPr>
          <p:cNvSpPr/>
          <p:nvPr/>
        </p:nvSpPr>
        <p:spPr>
          <a:xfrm>
            <a:off x="8598636" y="3767059"/>
            <a:ext cx="812988" cy="812988"/>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noProof="1"/>
          </a:p>
        </p:txBody>
      </p:sp>
      <p:sp>
        <p:nvSpPr>
          <p:cNvPr id="57" name="Oval 56">
            <a:extLst>
              <a:ext uri="{FF2B5EF4-FFF2-40B4-BE49-F238E27FC236}">
                <a16:creationId xmlns:a16="http://schemas.microsoft.com/office/drawing/2014/main" id="{52FA4FCB-C56D-C844-74BA-8B2D59ABBDF3}"/>
              </a:ext>
            </a:extLst>
          </p:cNvPr>
          <p:cNvSpPr/>
          <p:nvPr/>
        </p:nvSpPr>
        <p:spPr>
          <a:xfrm>
            <a:off x="10303064" y="3758558"/>
            <a:ext cx="812988" cy="812988"/>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noProof="1"/>
          </a:p>
        </p:txBody>
      </p:sp>
      <p:sp>
        <p:nvSpPr>
          <p:cNvPr id="53" name="Oval 52">
            <a:extLst>
              <a:ext uri="{FF2B5EF4-FFF2-40B4-BE49-F238E27FC236}">
                <a16:creationId xmlns:a16="http://schemas.microsoft.com/office/drawing/2014/main" id="{E519FDF2-B081-3CBE-90E5-00DF182A11FC}"/>
              </a:ext>
            </a:extLst>
          </p:cNvPr>
          <p:cNvSpPr/>
          <p:nvPr/>
        </p:nvSpPr>
        <p:spPr>
          <a:xfrm>
            <a:off x="3466847" y="3758558"/>
            <a:ext cx="812988" cy="812988"/>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noProof="1"/>
          </a:p>
        </p:txBody>
      </p:sp>
      <p:sp>
        <p:nvSpPr>
          <p:cNvPr id="7" name="Rounded Rectangle 6">
            <a:extLst>
              <a:ext uri="{FF2B5EF4-FFF2-40B4-BE49-F238E27FC236}">
                <a16:creationId xmlns:a16="http://schemas.microsoft.com/office/drawing/2014/main" id="{8FF0CB6D-A2DF-E278-B2FE-BDB1A5012524}"/>
              </a:ext>
            </a:extLst>
          </p:cNvPr>
          <p:cNvSpPr/>
          <p:nvPr/>
        </p:nvSpPr>
        <p:spPr>
          <a:xfrm>
            <a:off x="-150329" y="2074385"/>
            <a:ext cx="3033269" cy="567736"/>
          </a:xfrm>
          <a:prstGeom prst="roundRect">
            <a:avLst/>
          </a:prstGeom>
          <a:solidFill>
            <a:srgbClr val="ED72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id-ID" sz="2000" b="1" noProof="1">
                <a:latin typeface="Aptos" panose="020B0004020202020204" pitchFamily="34" charset="0"/>
                <a:cs typeface="Poppins" pitchFamily="2" charset="77"/>
              </a:rPr>
              <a:t>Standar Data</a:t>
            </a:r>
          </a:p>
        </p:txBody>
      </p:sp>
      <p:sp>
        <p:nvSpPr>
          <p:cNvPr id="8" name="Rounded Rectangle 7">
            <a:extLst>
              <a:ext uri="{FF2B5EF4-FFF2-40B4-BE49-F238E27FC236}">
                <a16:creationId xmlns:a16="http://schemas.microsoft.com/office/drawing/2014/main" id="{18734F5D-91E1-8F10-B7EE-D525C3FA1CFF}"/>
              </a:ext>
            </a:extLst>
          </p:cNvPr>
          <p:cNvSpPr/>
          <p:nvPr/>
        </p:nvSpPr>
        <p:spPr>
          <a:xfrm>
            <a:off x="-150329" y="2816579"/>
            <a:ext cx="3033269" cy="567736"/>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id-ID" sz="2000" b="1" noProof="1">
                <a:latin typeface="Aptos" panose="020B0004020202020204" pitchFamily="34" charset="0"/>
                <a:cs typeface="Poppins" pitchFamily="2" charset="77"/>
              </a:rPr>
              <a:t>Metadata</a:t>
            </a:r>
          </a:p>
        </p:txBody>
      </p:sp>
      <p:sp>
        <p:nvSpPr>
          <p:cNvPr id="9" name="Rounded Rectangle 8">
            <a:extLst>
              <a:ext uri="{FF2B5EF4-FFF2-40B4-BE49-F238E27FC236}">
                <a16:creationId xmlns:a16="http://schemas.microsoft.com/office/drawing/2014/main" id="{72248A7F-C33C-B6D9-91C6-FA88D1F953BC}"/>
              </a:ext>
            </a:extLst>
          </p:cNvPr>
          <p:cNvSpPr/>
          <p:nvPr/>
        </p:nvSpPr>
        <p:spPr>
          <a:xfrm>
            <a:off x="-150329" y="3556329"/>
            <a:ext cx="3033269" cy="567736"/>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id-ID" sz="2000" b="1" noProof="1">
                <a:latin typeface="Aptos" panose="020B0004020202020204" pitchFamily="34" charset="0"/>
                <a:cs typeface="Poppins" pitchFamily="2" charset="77"/>
              </a:rPr>
              <a:t>Interoperabilitas</a:t>
            </a:r>
          </a:p>
        </p:txBody>
      </p:sp>
      <p:sp>
        <p:nvSpPr>
          <p:cNvPr id="11" name="Rounded Rectangle 10">
            <a:extLst>
              <a:ext uri="{FF2B5EF4-FFF2-40B4-BE49-F238E27FC236}">
                <a16:creationId xmlns:a16="http://schemas.microsoft.com/office/drawing/2014/main" id="{6F3A68BE-B4A2-D802-D0F4-141054C46E7A}"/>
              </a:ext>
            </a:extLst>
          </p:cNvPr>
          <p:cNvSpPr/>
          <p:nvPr/>
        </p:nvSpPr>
        <p:spPr>
          <a:xfrm>
            <a:off x="-150329" y="4298522"/>
            <a:ext cx="3033269" cy="763562"/>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id-ID" sz="2000" b="1" noProof="1">
                <a:latin typeface="Aptos" panose="020B0004020202020204" pitchFamily="34" charset="0"/>
                <a:cs typeface="Poppins" pitchFamily="2" charset="77"/>
              </a:rPr>
              <a:t>Kode Referensi</a:t>
            </a:r>
          </a:p>
          <a:p>
            <a:pPr algn="r"/>
            <a:r>
              <a:rPr lang="id-ID" sz="2000" b="1" noProof="1">
                <a:latin typeface="Aptos" panose="020B0004020202020204" pitchFamily="34" charset="0"/>
                <a:cs typeface="Poppins" pitchFamily="2" charset="77"/>
              </a:rPr>
              <a:t>dan Data Induk</a:t>
            </a:r>
          </a:p>
        </p:txBody>
      </p:sp>
      <p:sp>
        <p:nvSpPr>
          <p:cNvPr id="2" name="TextBox 1">
            <a:extLst>
              <a:ext uri="{FF2B5EF4-FFF2-40B4-BE49-F238E27FC236}">
                <a16:creationId xmlns:a16="http://schemas.microsoft.com/office/drawing/2014/main" id="{9C781485-934E-F17D-FD2B-BA931BC20B71}"/>
              </a:ext>
            </a:extLst>
          </p:cNvPr>
          <p:cNvSpPr txBox="1"/>
          <p:nvPr/>
        </p:nvSpPr>
        <p:spPr>
          <a:xfrm>
            <a:off x="-238517" y="1850303"/>
            <a:ext cx="1062587" cy="1015898"/>
          </a:xfrm>
          <a:prstGeom prst="rect">
            <a:avLst/>
          </a:prstGeom>
          <a:noFill/>
        </p:spPr>
        <p:txBody>
          <a:bodyPr wrap="square" anchor="ctr">
            <a:spAutoFit/>
          </a:bodyPr>
          <a:lstStyle/>
          <a:p>
            <a:pPr lvl="0" algn="ctr">
              <a:lnSpc>
                <a:spcPct val="100000"/>
              </a:lnSpc>
            </a:pPr>
            <a:r>
              <a:rPr lang="id-ID" sz="6001" b="1" noProof="1">
                <a:ln w="38100">
                  <a:solidFill>
                    <a:schemeClr val="bg1"/>
                  </a:solidFill>
                </a:ln>
                <a:solidFill>
                  <a:srgbClr val="ED7252"/>
                </a:solidFill>
                <a:latin typeface="Franklin Gothic Heavy" panose="020B0603020102020204" pitchFamily="34" charset="0"/>
                <a:cs typeface="Poppins" panose="00000500000000000000" pitchFamily="2" charset="0"/>
              </a:rPr>
              <a:t>1</a:t>
            </a:r>
          </a:p>
        </p:txBody>
      </p:sp>
      <p:sp>
        <p:nvSpPr>
          <p:cNvPr id="3" name="TextBox 2">
            <a:extLst>
              <a:ext uri="{FF2B5EF4-FFF2-40B4-BE49-F238E27FC236}">
                <a16:creationId xmlns:a16="http://schemas.microsoft.com/office/drawing/2014/main" id="{DE54B3A9-5397-1D13-484F-7F2891C3AD4B}"/>
              </a:ext>
            </a:extLst>
          </p:cNvPr>
          <p:cNvSpPr txBox="1"/>
          <p:nvPr/>
        </p:nvSpPr>
        <p:spPr>
          <a:xfrm>
            <a:off x="-238517" y="2592496"/>
            <a:ext cx="1062587" cy="1015898"/>
          </a:xfrm>
          <a:prstGeom prst="rect">
            <a:avLst/>
          </a:prstGeom>
          <a:noFill/>
        </p:spPr>
        <p:txBody>
          <a:bodyPr wrap="square" anchor="ctr">
            <a:spAutoFit/>
          </a:bodyPr>
          <a:lstStyle/>
          <a:p>
            <a:pPr lvl="0" algn="ctr">
              <a:lnSpc>
                <a:spcPct val="100000"/>
              </a:lnSpc>
            </a:pPr>
            <a:r>
              <a:rPr lang="id-ID" sz="6001" b="1" noProof="1">
                <a:ln w="38100">
                  <a:solidFill>
                    <a:schemeClr val="bg1"/>
                  </a:solidFill>
                </a:ln>
                <a:solidFill>
                  <a:schemeClr val="bg1">
                    <a:lumMod val="85000"/>
                  </a:schemeClr>
                </a:solidFill>
                <a:latin typeface="Franklin Gothic Heavy" panose="020B0603020102020204" pitchFamily="34" charset="0"/>
                <a:cs typeface="Poppins" panose="00000500000000000000" pitchFamily="2" charset="0"/>
              </a:rPr>
              <a:t>2</a:t>
            </a:r>
          </a:p>
        </p:txBody>
      </p:sp>
      <p:sp>
        <p:nvSpPr>
          <p:cNvPr id="4" name="TextBox 3">
            <a:extLst>
              <a:ext uri="{FF2B5EF4-FFF2-40B4-BE49-F238E27FC236}">
                <a16:creationId xmlns:a16="http://schemas.microsoft.com/office/drawing/2014/main" id="{C3DEF5C6-B61B-555C-E03F-E99D07FAE8ED}"/>
              </a:ext>
            </a:extLst>
          </p:cNvPr>
          <p:cNvSpPr txBox="1"/>
          <p:nvPr/>
        </p:nvSpPr>
        <p:spPr>
          <a:xfrm>
            <a:off x="-238517" y="3331515"/>
            <a:ext cx="1062587" cy="1015898"/>
          </a:xfrm>
          <a:prstGeom prst="rect">
            <a:avLst/>
          </a:prstGeom>
          <a:noFill/>
        </p:spPr>
        <p:txBody>
          <a:bodyPr wrap="square" anchor="ctr">
            <a:spAutoFit/>
          </a:bodyPr>
          <a:lstStyle/>
          <a:p>
            <a:pPr lvl="0" algn="ctr">
              <a:lnSpc>
                <a:spcPct val="100000"/>
              </a:lnSpc>
            </a:pPr>
            <a:r>
              <a:rPr lang="id-ID" sz="6001" b="1" noProof="1">
                <a:ln w="38100">
                  <a:solidFill>
                    <a:schemeClr val="bg1"/>
                  </a:solidFill>
                </a:ln>
                <a:solidFill>
                  <a:schemeClr val="bg1">
                    <a:lumMod val="85000"/>
                  </a:schemeClr>
                </a:solidFill>
                <a:latin typeface="Franklin Gothic Heavy" panose="020B0603020102020204" pitchFamily="34" charset="0"/>
                <a:cs typeface="Poppins" panose="00000500000000000000" pitchFamily="2" charset="0"/>
              </a:rPr>
              <a:t>3</a:t>
            </a:r>
          </a:p>
        </p:txBody>
      </p:sp>
      <p:sp>
        <p:nvSpPr>
          <p:cNvPr id="6" name="TextBox 5">
            <a:extLst>
              <a:ext uri="{FF2B5EF4-FFF2-40B4-BE49-F238E27FC236}">
                <a16:creationId xmlns:a16="http://schemas.microsoft.com/office/drawing/2014/main" id="{F447358C-F099-5E07-2C24-4BB54777EC56}"/>
              </a:ext>
            </a:extLst>
          </p:cNvPr>
          <p:cNvSpPr txBox="1"/>
          <p:nvPr/>
        </p:nvSpPr>
        <p:spPr>
          <a:xfrm>
            <a:off x="-238517" y="4250765"/>
            <a:ext cx="1062587" cy="1015898"/>
          </a:xfrm>
          <a:prstGeom prst="rect">
            <a:avLst/>
          </a:prstGeom>
          <a:noFill/>
        </p:spPr>
        <p:txBody>
          <a:bodyPr wrap="square" anchor="ctr">
            <a:spAutoFit/>
          </a:bodyPr>
          <a:lstStyle/>
          <a:p>
            <a:pPr lvl="0" algn="ctr">
              <a:lnSpc>
                <a:spcPct val="100000"/>
              </a:lnSpc>
            </a:pPr>
            <a:r>
              <a:rPr lang="id-ID" sz="6001" b="1" noProof="1">
                <a:ln w="38100">
                  <a:solidFill>
                    <a:schemeClr val="bg1"/>
                  </a:solidFill>
                </a:ln>
                <a:solidFill>
                  <a:schemeClr val="bg1">
                    <a:lumMod val="85000"/>
                  </a:schemeClr>
                </a:solidFill>
                <a:latin typeface="Franklin Gothic Heavy" panose="020B0603020102020204" pitchFamily="34" charset="0"/>
                <a:cs typeface="Poppins" panose="00000500000000000000" pitchFamily="2" charset="0"/>
              </a:rPr>
              <a:t>4</a:t>
            </a:r>
          </a:p>
        </p:txBody>
      </p:sp>
      <p:sp>
        <p:nvSpPr>
          <p:cNvPr id="10" name="TextBox 9">
            <a:extLst>
              <a:ext uri="{FF2B5EF4-FFF2-40B4-BE49-F238E27FC236}">
                <a16:creationId xmlns:a16="http://schemas.microsoft.com/office/drawing/2014/main" id="{1C121149-6F73-AFD0-DFF9-AB444FB681C1}"/>
              </a:ext>
            </a:extLst>
          </p:cNvPr>
          <p:cNvSpPr txBox="1"/>
          <p:nvPr/>
        </p:nvSpPr>
        <p:spPr>
          <a:xfrm>
            <a:off x="3317236" y="1198252"/>
            <a:ext cx="8128288" cy="1800493"/>
          </a:xfrm>
          <a:prstGeom prst="rect">
            <a:avLst/>
          </a:prstGeom>
          <a:noFill/>
        </p:spPr>
        <p:txBody>
          <a:bodyPr wrap="square">
            <a:spAutoFit/>
          </a:bodyPr>
          <a:lstStyle/>
          <a:p>
            <a:pPr>
              <a:buClr>
                <a:schemeClr val="tx1"/>
              </a:buClr>
              <a:buSzPts val="1400"/>
              <a:defRPr/>
            </a:pPr>
            <a:r>
              <a:rPr lang="id-ID" sz="2000" b="1" noProof="1">
                <a:solidFill>
                  <a:srgbClr val="2B285F"/>
                </a:solidFill>
                <a:latin typeface="Aptos" panose="020B0004020202020204" pitchFamily="34" charset="0"/>
                <a:ea typeface="Calibri"/>
                <a:cs typeface="Poppins" panose="00000500000000000000" pitchFamily="2" charset="0"/>
                <a:sym typeface="Calibri"/>
              </a:rPr>
              <a:t>Manfaat Standar Data Statistik</a:t>
            </a:r>
            <a:endParaRPr lang="id-ID" sz="2000" b="1" noProof="1">
              <a:solidFill>
                <a:srgbClr val="2B285F"/>
              </a:solidFill>
              <a:latin typeface="Aptos" panose="020B0004020202020204" pitchFamily="34" charset="0"/>
              <a:cs typeface="Poppins" panose="00000500000000000000" pitchFamily="2" charset="0"/>
            </a:endParaRPr>
          </a:p>
          <a:p>
            <a:pPr marL="177836" indent="-177836" defTabSz="914583">
              <a:buClr>
                <a:schemeClr val="tx1"/>
              </a:buClr>
              <a:buSzPts val="1400"/>
              <a:buFont typeface="Courier New" panose="02070309020205020404" pitchFamily="49" charset="0"/>
              <a:buChar char="o"/>
              <a:defRPr/>
            </a:pPr>
            <a:r>
              <a:rPr lang="id-ID" sz="1300" noProof="1">
                <a:solidFill>
                  <a:srgbClr val="ED7252"/>
                </a:solidFill>
                <a:latin typeface="Aptos" panose="020B0004020202020204" pitchFamily="34" charset="0"/>
                <a:ea typeface="Calibri"/>
                <a:cs typeface="Poppins" panose="00000500000000000000" pitchFamily="2" charset="0"/>
                <a:sym typeface="Calibri"/>
              </a:rPr>
              <a:t>meningkatkan integritas dataset yang dirilis oleh pemerintah</a:t>
            </a:r>
            <a:r>
              <a:rPr lang="id-ID" sz="1300" noProof="1">
                <a:latin typeface="Aptos" panose="020B0004020202020204" pitchFamily="34" charset="0"/>
                <a:ea typeface="Calibri"/>
                <a:cs typeface="Poppins" panose="00000500000000000000" pitchFamily="2" charset="0"/>
                <a:sym typeface="Calibri"/>
              </a:rPr>
              <a:t> melalui standardisasi penyelenggaraan data pemerintah dalam hal penetapan konsep, definisi, klasifikasi, ukuran, aturan dan asumsi</a:t>
            </a:r>
          </a:p>
          <a:p>
            <a:pPr marL="177836" indent="-177836" defTabSz="914583">
              <a:buClr>
                <a:schemeClr val="tx1"/>
              </a:buClr>
              <a:buSzPts val="1400"/>
              <a:buFont typeface="Courier New" panose="02070309020205020404" pitchFamily="49" charset="0"/>
              <a:buChar char="o"/>
              <a:defRPr/>
            </a:pPr>
            <a:r>
              <a:rPr lang="id-ID" sz="1300" noProof="1">
                <a:solidFill>
                  <a:srgbClr val="ED7252"/>
                </a:solidFill>
                <a:latin typeface="Aptos" panose="020B0004020202020204" pitchFamily="34" charset="0"/>
                <a:cs typeface="Poppins" panose="00000500000000000000" pitchFamily="2" charset="0"/>
              </a:rPr>
              <a:t>memperbaiki alur koordinasi dan komunikasi</a:t>
            </a:r>
            <a:r>
              <a:rPr lang="id-ID" sz="1300" noProof="1">
                <a:latin typeface="Aptos" panose="020B0004020202020204" pitchFamily="34" charset="0"/>
                <a:cs typeface="Poppins" panose="00000500000000000000" pitchFamily="2" charset="0"/>
              </a:rPr>
              <a:t> antara Pembina Data dengan Walidata dan Produsen data di setiap Instansi Pemerintah</a:t>
            </a:r>
          </a:p>
          <a:p>
            <a:pPr marL="177836" indent="-177836" defTabSz="914583">
              <a:buClr>
                <a:schemeClr val="tx1"/>
              </a:buClr>
              <a:buSzPts val="1400"/>
              <a:buFont typeface="Courier New" panose="02070309020205020404" pitchFamily="49" charset="0"/>
              <a:buChar char="o"/>
              <a:defRPr/>
            </a:pPr>
            <a:r>
              <a:rPr lang="id-ID" sz="1300" noProof="1">
                <a:solidFill>
                  <a:srgbClr val="ED7252"/>
                </a:solidFill>
                <a:latin typeface="Aptos" panose="020B0004020202020204" pitchFamily="34" charset="0"/>
                <a:cs typeface="Poppins" panose="00000500000000000000" pitchFamily="2" charset="0"/>
              </a:rPr>
              <a:t>menghindari terjadinya multi standar penyelenggaraan data rilis pemerintah</a:t>
            </a:r>
            <a:r>
              <a:rPr lang="id-ID" sz="1300" noProof="1">
                <a:latin typeface="Aptos" panose="020B0004020202020204" pitchFamily="34" charset="0"/>
                <a:cs typeface="Poppins" panose="00000500000000000000" pitchFamily="2" charset="0"/>
              </a:rPr>
              <a:t> melalui mekanisme harmonisasi data antar instansi pemerintah, penentuan </a:t>
            </a:r>
            <a:r>
              <a:rPr lang="id-ID" sz="1300" i="1" noProof="1">
                <a:latin typeface="Aptos" panose="020B0004020202020204" pitchFamily="34" charset="0"/>
                <a:cs typeface="Poppins" panose="00000500000000000000" pitchFamily="2" charset="0"/>
              </a:rPr>
              <a:t>ownership</a:t>
            </a:r>
            <a:r>
              <a:rPr lang="id-ID" sz="1300" noProof="1">
                <a:latin typeface="Aptos" panose="020B0004020202020204" pitchFamily="34" charset="0"/>
                <a:cs typeface="Poppins" panose="00000500000000000000" pitchFamily="2" charset="0"/>
              </a:rPr>
              <a:t> (kepemilikan) pada setiap rilis dataset, dan penetapan kode referensi pada data.</a:t>
            </a:r>
          </a:p>
        </p:txBody>
      </p:sp>
      <p:sp>
        <p:nvSpPr>
          <p:cNvPr id="20" name="TextBox 19">
            <a:extLst>
              <a:ext uri="{FF2B5EF4-FFF2-40B4-BE49-F238E27FC236}">
                <a16:creationId xmlns:a16="http://schemas.microsoft.com/office/drawing/2014/main" id="{046A9FF8-5461-F6F9-818F-BFF973EC6426}"/>
              </a:ext>
            </a:extLst>
          </p:cNvPr>
          <p:cNvSpPr txBox="1"/>
          <p:nvPr/>
        </p:nvSpPr>
        <p:spPr>
          <a:xfrm>
            <a:off x="3317236" y="3314972"/>
            <a:ext cx="8128288" cy="400110"/>
          </a:xfrm>
          <a:prstGeom prst="rect">
            <a:avLst/>
          </a:prstGeom>
          <a:noFill/>
        </p:spPr>
        <p:txBody>
          <a:bodyPr wrap="square">
            <a:spAutoFit/>
          </a:bodyPr>
          <a:lstStyle/>
          <a:p>
            <a:pPr>
              <a:buClr>
                <a:schemeClr val="tx1"/>
              </a:buClr>
              <a:buSzPts val="1400"/>
              <a:defRPr/>
            </a:pPr>
            <a:r>
              <a:rPr lang="id-ID" sz="2000" b="1" noProof="1">
                <a:solidFill>
                  <a:srgbClr val="2B285F"/>
                </a:solidFill>
                <a:latin typeface="Aptos" panose="020B0004020202020204" pitchFamily="34" charset="0"/>
                <a:ea typeface="Calibri"/>
                <a:cs typeface="Poppins" panose="00000500000000000000" pitchFamily="2" charset="0"/>
                <a:sym typeface="Calibri"/>
              </a:rPr>
              <a:t>Komponen Standar Data Statistik</a:t>
            </a:r>
            <a:endParaRPr lang="id-ID" sz="2000" b="1" noProof="1">
              <a:solidFill>
                <a:srgbClr val="2B285F"/>
              </a:solidFill>
              <a:latin typeface="Aptos" panose="020B0004020202020204" pitchFamily="34" charset="0"/>
              <a:cs typeface="Poppins" panose="00000500000000000000" pitchFamily="2" charset="0"/>
            </a:endParaRPr>
          </a:p>
        </p:txBody>
      </p:sp>
      <p:grpSp>
        <p:nvGrpSpPr>
          <p:cNvPr id="25" name="Google Shape;7972;p59">
            <a:extLst>
              <a:ext uri="{FF2B5EF4-FFF2-40B4-BE49-F238E27FC236}">
                <a16:creationId xmlns:a16="http://schemas.microsoft.com/office/drawing/2014/main" id="{6FE45BFE-CABF-2C65-DA4F-353B966C6E07}"/>
              </a:ext>
            </a:extLst>
          </p:cNvPr>
          <p:cNvGrpSpPr/>
          <p:nvPr/>
        </p:nvGrpSpPr>
        <p:grpSpPr>
          <a:xfrm>
            <a:off x="3657219" y="3935790"/>
            <a:ext cx="432244" cy="458524"/>
            <a:chOff x="-49764975" y="3551225"/>
            <a:chExt cx="299300" cy="300650"/>
          </a:xfrm>
          <a:solidFill>
            <a:srgbClr val="ED7252"/>
          </a:solidFill>
        </p:grpSpPr>
        <p:sp>
          <p:nvSpPr>
            <p:cNvPr id="26" name="Google Shape;7973;p59">
              <a:extLst>
                <a:ext uri="{FF2B5EF4-FFF2-40B4-BE49-F238E27FC236}">
                  <a16:creationId xmlns:a16="http://schemas.microsoft.com/office/drawing/2014/main" id="{F224C4AB-9600-222A-9F8E-9EB4F2E160A0}"/>
                </a:ext>
              </a:extLst>
            </p:cNvPr>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91446" tIns="91446" rIns="91446" bIns="91446" anchor="ctr" anchorCtr="0">
              <a:noAutofit/>
            </a:bodyPr>
            <a:lstStyle/>
            <a:p>
              <a:endParaRPr lang="id-ID" noProof="1"/>
            </a:p>
          </p:txBody>
        </p:sp>
        <p:sp>
          <p:nvSpPr>
            <p:cNvPr id="27" name="Google Shape;7974;p59">
              <a:extLst>
                <a:ext uri="{FF2B5EF4-FFF2-40B4-BE49-F238E27FC236}">
                  <a16:creationId xmlns:a16="http://schemas.microsoft.com/office/drawing/2014/main" id="{3AB7E77B-F401-224C-B555-30A97470F195}"/>
                </a:ext>
              </a:extLst>
            </p:cNvPr>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91446" tIns="91446" rIns="91446" bIns="91446" anchor="ctr" anchorCtr="0">
              <a:noAutofit/>
            </a:bodyPr>
            <a:lstStyle/>
            <a:p>
              <a:endParaRPr lang="id-ID" noProof="1"/>
            </a:p>
          </p:txBody>
        </p:sp>
        <p:sp>
          <p:nvSpPr>
            <p:cNvPr id="28" name="Google Shape;7975;p59">
              <a:extLst>
                <a:ext uri="{FF2B5EF4-FFF2-40B4-BE49-F238E27FC236}">
                  <a16:creationId xmlns:a16="http://schemas.microsoft.com/office/drawing/2014/main" id="{CCC81A0E-8F3F-CD1D-9127-63D9B620C2CF}"/>
                </a:ext>
              </a:extLst>
            </p:cNvPr>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91446" tIns="91446" rIns="91446" bIns="91446" anchor="ctr" anchorCtr="0">
              <a:noAutofit/>
            </a:bodyPr>
            <a:lstStyle/>
            <a:p>
              <a:endParaRPr lang="id-ID" noProof="1"/>
            </a:p>
          </p:txBody>
        </p:sp>
        <p:sp>
          <p:nvSpPr>
            <p:cNvPr id="29" name="Google Shape;7976;p59">
              <a:extLst>
                <a:ext uri="{FF2B5EF4-FFF2-40B4-BE49-F238E27FC236}">
                  <a16:creationId xmlns:a16="http://schemas.microsoft.com/office/drawing/2014/main" id="{630733F3-2536-F7D2-D4EA-00544EFF6000}"/>
                </a:ext>
              </a:extLst>
            </p:cNvPr>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46" tIns="91446" rIns="91446" bIns="91446" anchor="ctr" anchorCtr="0">
              <a:noAutofit/>
            </a:bodyPr>
            <a:lstStyle/>
            <a:p>
              <a:endParaRPr lang="id-ID" noProof="1"/>
            </a:p>
          </p:txBody>
        </p:sp>
        <p:sp>
          <p:nvSpPr>
            <p:cNvPr id="30" name="Google Shape;7977;p59">
              <a:extLst>
                <a:ext uri="{FF2B5EF4-FFF2-40B4-BE49-F238E27FC236}">
                  <a16:creationId xmlns:a16="http://schemas.microsoft.com/office/drawing/2014/main" id="{9FEB12A7-BE06-B777-FEA0-B16733026920}"/>
                </a:ext>
              </a:extLst>
            </p:cNvPr>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91446" tIns="91446" rIns="91446" bIns="91446" anchor="ctr" anchorCtr="0">
              <a:noAutofit/>
            </a:bodyPr>
            <a:lstStyle/>
            <a:p>
              <a:endParaRPr lang="id-ID" noProof="1"/>
            </a:p>
          </p:txBody>
        </p:sp>
        <p:sp>
          <p:nvSpPr>
            <p:cNvPr id="31" name="Google Shape;7978;p59">
              <a:extLst>
                <a:ext uri="{FF2B5EF4-FFF2-40B4-BE49-F238E27FC236}">
                  <a16:creationId xmlns:a16="http://schemas.microsoft.com/office/drawing/2014/main" id="{44189AE7-F130-A658-09B1-9FBB1FE530A8}"/>
                </a:ext>
              </a:extLst>
            </p:cNvPr>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91446" tIns="91446" rIns="91446" bIns="91446" anchor="ctr" anchorCtr="0">
              <a:noAutofit/>
            </a:bodyPr>
            <a:lstStyle/>
            <a:p>
              <a:endParaRPr lang="id-ID" noProof="1"/>
            </a:p>
          </p:txBody>
        </p:sp>
        <p:sp>
          <p:nvSpPr>
            <p:cNvPr id="32" name="Google Shape;7979;p59">
              <a:extLst>
                <a:ext uri="{FF2B5EF4-FFF2-40B4-BE49-F238E27FC236}">
                  <a16:creationId xmlns:a16="http://schemas.microsoft.com/office/drawing/2014/main" id="{E4C8C918-184A-581B-EAC7-E9E164F0855A}"/>
                </a:ext>
              </a:extLst>
            </p:cNvPr>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91446" tIns="91446" rIns="91446" bIns="91446" anchor="ctr" anchorCtr="0">
              <a:noAutofit/>
            </a:bodyPr>
            <a:lstStyle/>
            <a:p>
              <a:endParaRPr lang="id-ID" noProof="1"/>
            </a:p>
          </p:txBody>
        </p:sp>
        <p:sp>
          <p:nvSpPr>
            <p:cNvPr id="33" name="Google Shape;7980;p59">
              <a:extLst>
                <a:ext uri="{FF2B5EF4-FFF2-40B4-BE49-F238E27FC236}">
                  <a16:creationId xmlns:a16="http://schemas.microsoft.com/office/drawing/2014/main" id="{18A6B1D7-D67C-0223-8F2F-9A12ABDDA038}"/>
                </a:ext>
              </a:extLst>
            </p:cNvPr>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91446" tIns="91446" rIns="91446" bIns="91446" anchor="ctr" anchorCtr="0">
              <a:noAutofit/>
            </a:bodyPr>
            <a:lstStyle/>
            <a:p>
              <a:endParaRPr lang="id-ID" noProof="1"/>
            </a:p>
          </p:txBody>
        </p:sp>
        <p:sp>
          <p:nvSpPr>
            <p:cNvPr id="34" name="Google Shape;7981;p59">
              <a:extLst>
                <a:ext uri="{FF2B5EF4-FFF2-40B4-BE49-F238E27FC236}">
                  <a16:creationId xmlns:a16="http://schemas.microsoft.com/office/drawing/2014/main" id="{22315D17-F532-0DB9-3246-0E6A1B5BE6D4}"/>
                </a:ext>
              </a:extLst>
            </p:cNvPr>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91446" tIns="91446" rIns="91446" bIns="91446" anchor="ctr" anchorCtr="0">
              <a:noAutofit/>
            </a:bodyPr>
            <a:lstStyle/>
            <a:p>
              <a:endParaRPr lang="id-ID" noProof="1"/>
            </a:p>
          </p:txBody>
        </p:sp>
        <p:sp>
          <p:nvSpPr>
            <p:cNvPr id="35" name="Google Shape;7982;p59">
              <a:extLst>
                <a:ext uri="{FF2B5EF4-FFF2-40B4-BE49-F238E27FC236}">
                  <a16:creationId xmlns:a16="http://schemas.microsoft.com/office/drawing/2014/main" id="{1FE24BD8-28FD-8C5D-E3E1-7822AB47C84D}"/>
                </a:ext>
              </a:extLst>
            </p:cNvPr>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91446" tIns="91446" rIns="91446" bIns="91446" anchor="ctr" anchorCtr="0">
              <a:noAutofit/>
            </a:bodyPr>
            <a:lstStyle/>
            <a:p>
              <a:endParaRPr lang="id-ID" noProof="1"/>
            </a:p>
          </p:txBody>
        </p:sp>
        <p:sp>
          <p:nvSpPr>
            <p:cNvPr id="36" name="Google Shape;7983;p59">
              <a:extLst>
                <a:ext uri="{FF2B5EF4-FFF2-40B4-BE49-F238E27FC236}">
                  <a16:creationId xmlns:a16="http://schemas.microsoft.com/office/drawing/2014/main" id="{B13B9767-BC45-C713-FA8A-5DD21A647562}"/>
                </a:ext>
              </a:extLst>
            </p:cNvPr>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91446" tIns="91446" rIns="91446" bIns="91446" anchor="ctr" anchorCtr="0">
              <a:noAutofit/>
            </a:bodyPr>
            <a:lstStyle/>
            <a:p>
              <a:endParaRPr lang="id-ID" noProof="1"/>
            </a:p>
          </p:txBody>
        </p:sp>
      </p:grpSp>
      <p:grpSp>
        <p:nvGrpSpPr>
          <p:cNvPr id="37" name="Google Shape;6978;p57">
            <a:extLst>
              <a:ext uri="{FF2B5EF4-FFF2-40B4-BE49-F238E27FC236}">
                <a16:creationId xmlns:a16="http://schemas.microsoft.com/office/drawing/2014/main" id="{02199CED-878D-8A0B-4B29-56050A6F8219}"/>
              </a:ext>
            </a:extLst>
          </p:cNvPr>
          <p:cNvGrpSpPr/>
          <p:nvPr/>
        </p:nvGrpSpPr>
        <p:grpSpPr>
          <a:xfrm>
            <a:off x="5377232" y="3961719"/>
            <a:ext cx="407999" cy="423668"/>
            <a:chOff x="946175" y="3253275"/>
            <a:chExt cx="298550" cy="296150"/>
          </a:xfrm>
          <a:solidFill>
            <a:srgbClr val="ED7252"/>
          </a:solidFill>
        </p:grpSpPr>
        <p:sp>
          <p:nvSpPr>
            <p:cNvPr id="38" name="Google Shape;6979;p57">
              <a:extLst>
                <a:ext uri="{FF2B5EF4-FFF2-40B4-BE49-F238E27FC236}">
                  <a16:creationId xmlns:a16="http://schemas.microsoft.com/office/drawing/2014/main" id="{294494E2-146E-1A5F-14F7-852F7FAEDD43}"/>
                </a:ext>
              </a:extLst>
            </p:cNvPr>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46" tIns="91446" rIns="91446" bIns="91446" anchor="ctr" anchorCtr="0">
              <a:noAutofit/>
            </a:bodyPr>
            <a:lstStyle/>
            <a:p>
              <a:endParaRPr lang="id-ID" noProof="1"/>
            </a:p>
          </p:txBody>
        </p:sp>
        <p:sp>
          <p:nvSpPr>
            <p:cNvPr id="39" name="Google Shape;6980;p57">
              <a:extLst>
                <a:ext uri="{FF2B5EF4-FFF2-40B4-BE49-F238E27FC236}">
                  <a16:creationId xmlns:a16="http://schemas.microsoft.com/office/drawing/2014/main" id="{7D362B12-B0E1-74E6-9A97-008D43B64D98}"/>
                </a:ext>
              </a:extLst>
            </p:cNvPr>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91446" tIns="91446" rIns="91446" bIns="91446" anchor="ctr" anchorCtr="0">
              <a:noAutofit/>
            </a:bodyPr>
            <a:lstStyle/>
            <a:p>
              <a:endParaRPr lang="id-ID" noProof="1"/>
            </a:p>
          </p:txBody>
        </p:sp>
        <p:sp>
          <p:nvSpPr>
            <p:cNvPr id="40" name="Google Shape;6981;p57">
              <a:extLst>
                <a:ext uri="{FF2B5EF4-FFF2-40B4-BE49-F238E27FC236}">
                  <a16:creationId xmlns:a16="http://schemas.microsoft.com/office/drawing/2014/main" id="{15169993-AD97-7894-6812-68B8643D8AAB}"/>
                </a:ext>
              </a:extLst>
            </p:cNvPr>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46" tIns="91446" rIns="91446" bIns="91446" anchor="ctr" anchorCtr="0">
              <a:noAutofit/>
            </a:bodyPr>
            <a:lstStyle/>
            <a:p>
              <a:endParaRPr lang="id-ID" noProof="1"/>
            </a:p>
          </p:txBody>
        </p:sp>
        <p:sp>
          <p:nvSpPr>
            <p:cNvPr id="41" name="Google Shape;6982;p57">
              <a:extLst>
                <a:ext uri="{FF2B5EF4-FFF2-40B4-BE49-F238E27FC236}">
                  <a16:creationId xmlns:a16="http://schemas.microsoft.com/office/drawing/2014/main" id="{2E092797-A1BA-63A6-59F2-C02EC93AAE21}"/>
                </a:ext>
              </a:extLst>
            </p:cNvPr>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46" tIns="91446" rIns="91446" bIns="91446" anchor="ctr" anchorCtr="0">
              <a:noAutofit/>
            </a:bodyPr>
            <a:lstStyle/>
            <a:p>
              <a:endParaRPr lang="id-ID" noProof="1"/>
            </a:p>
          </p:txBody>
        </p:sp>
        <p:sp>
          <p:nvSpPr>
            <p:cNvPr id="42" name="Google Shape;6983;p57">
              <a:extLst>
                <a:ext uri="{FF2B5EF4-FFF2-40B4-BE49-F238E27FC236}">
                  <a16:creationId xmlns:a16="http://schemas.microsoft.com/office/drawing/2014/main" id="{E0821264-FDFF-B601-BE65-026C09088299}"/>
                </a:ext>
              </a:extLst>
            </p:cNvPr>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46" tIns="91446" rIns="91446" bIns="91446" anchor="ctr" anchorCtr="0">
              <a:noAutofit/>
            </a:bodyPr>
            <a:lstStyle/>
            <a:p>
              <a:endParaRPr lang="id-ID" noProof="1"/>
            </a:p>
          </p:txBody>
        </p:sp>
      </p:grpSp>
      <p:grpSp>
        <p:nvGrpSpPr>
          <p:cNvPr id="43" name="Google Shape;7105;p57">
            <a:extLst>
              <a:ext uri="{FF2B5EF4-FFF2-40B4-BE49-F238E27FC236}">
                <a16:creationId xmlns:a16="http://schemas.microsoft.com/office/drawing/2014/main" id="{6FD49D1F-DCBF-A0E3-54D4-0298D370E07B}"/>
              </a:ext>
            </a:extLst>
          </p:cNvPr>
          <p:cNvGrpSpPr/>
          <p:nvPr/>
        </p:nvGrpSpPr>
        <p:grpSpPr>
          <a:xfrm>
            <a:off x="7087186" y="3927015"/>
            <a:ext cx="410570" cy="476077"/>
            <a:chOff x="1672375" y="3982600"/>
            <a:chExt cx="297750" cy="295375"/>
          </a:xfrm>
          <a:solidFill>
            <a:srgbClr val="ED7252"/>
          </a:solidFill>
        </p:grpSpPr>
        <p:sp>
          <p:nvSpPr>
            <p:cNvPr id="44" name="Google Shape;7106;p57">
              <a:extLst>
                <a:ext uri="{FF2B5EF4-FFF2-40B4-BE49-F238E27FC236}">
                  <a16:creationId xmlns:a16="http://schemas.microsoft.com/office/drawing/2014/main" id="{BE18C047-D693-8DD8-EC70-C0C361280C89}"/>
                </a:ext>
              </a:extLst>
            </p:cNvPr>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grpFill/>
            <a:ln>
              <a:noFill/>
            </a:ln>
          </p:spPr>
          <p:txBody>
            <a:bodyPr spcFirstLastPara="1" wrap="square" lIns="91446" tIns="91446" rIns="91446" bIns="91446" anchor="ctr" anchorCtr="0">
              <a:noAutofit/>
            </a:bodyPr>
            <a:lstStyle/>
            <a:p>
              <a:endParaRPr lang="id-ID" noProof="1"/>
            </a:p>
          </p:txBody>
        </p:sp>
        <p:sp>
          <p:nvSpPr>
            <p:cNvPr id="45" name="Google Shape;7107;p57">
              <a:extLst>
                <a:ext uri="{FF2B5EF4-FFF2-40B4-BE49-F238E27FC236}">
                  <a16:creationId xmlns:a16="http://schemas.microsoft.com/office/drawing/2014/main" id="{1AD5C241-AA63-2843-3161-C4DED8DDFECF}"/>
                </a:ext>
              </a:extLst>
            </p:cNvPr>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grpFill/>
            <a:ln>
              <a:noFill/>
            </a:ln>
          </p:spPr>
          <p:txBody>
            <a:bodyPr spcFirstLastPara="1" wrap="square" lIns="91446" tIns="91446" rIns="91446" bIns="91446" anchor="ctr" anchorCtr="0">
              <a:noAutofit/>
            </a:bodyPr>
            <a:lstStyle/>
            <a:p>
              <a:endParaRPr lang="id-ID" noProof="1"/>
            </a:p>
          </p:txBody>
        </p:sp>
        <p:sp>
          <p:nvSpPr>
            <p:cNvPr id="46" name="Google Shape;7108;p57">
              <a:extLst>
                <a:ext uri="{FF2B5EF4-FFF2-40B4-BE49-F238E27FC236}">
                  <a16:creationId xmlns:a16="http://schemas.microsoft.com/office/drawing/2014/main" id="{1A0BA294-814E-AB7D-B13E-F06B2767CC92}"/>
                </a:ext>
              </a:extLst>
            </p:cNvPr>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grpFill/>
            <a:ln>
              <a:noFill/>
            </a:ln>
          </p:spPr>
          <p:txBody>
            <a:bodyPr spcFirstLastPara="1" wrap="square" lIns="91446" tIns="91446" rIns="91446" bIns="91446" anchor="ctr" anchorCtr="0">
              <a:noAutofit/>
            </a:bodyPr>
            <a:lstStyle/>
            <a:p>
              <a:endParaRPr lang="id-ID" noProof="1"/>
            </a:p>
          </p:txBody>
        </p:sp>
      </p:grpSp>
      <p:sp>
        <p:nvSpPr>
          <p:cNvPr id="47" name="Google Shape;6387;p56">
            <a:extLst>
              <a:ext uri="{FF2B5EF4-FFF2-40B4-BE49-F238E27FC236}">
                <a16:creationId xmlns:a16="http://schemas.microsoft.com/office/drawing/2014/main" id="{948E6EF1-BF49-BAED-5600-F8B20A245E7B}"/>
              </a:ext>
            </a:extLst>
          </p:cNvPr>
          <p:cNvSpPr/>
          <p:nvPr/>
        </p:nvSpPr>
        <p:spPr>
          <a:xfrm>
            <a:off x="8760444" y="3983990"/>
            <a:ext cx="489371" cy="379129"/>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ED7252"/>
          </a:solidFill>
          <a:ln>
            <a:noFill/>
          </a:ln>
        </p:spPr>
        <p:txBody>
          <a:bodyPr spcFirstLastPara="1" wrap="square" lIns="91446" tIns="91446" rIns="91446" bIns="91446" anchor="ctr" anchorCtr="0">
            <a:noAutofit/>
          </a:bodyPr>
          <a:lstStyle/>
          <a:p>
            <a:endParaRPr lang="id-ID" noProof="1"/>
          </a:p>
        </p:txBody>
      </p:sp>
      <p:grpSp>
        <p:nvGrpSpPr>
          <p:cNvPr id="48" name="Google Shape;6370;p56">
            <a:extLst>
              <a:ext uri="{FF2B5EF4-FFF2-40B4-BE49-F238E27FC236}">
                <a16:creationId xmlns:a16="http://schemas.microsoft.com/office/drawing/2014/main" id="{1FC173E9-0201-5887-AC81-49B6CC06EDDB}"/>
              </a:ext>
            </a:extLst>
          </p:cNvPr>
          <p:cNvGrpSpPr/>
          <p:nvPr/>
        </p:nvGrpSpPr>
        <p:grpSpPr>
          <a:xfrm>
            <a:off x="10486422" y="3947565"/>
            <a:ext cx="446273" cy="434976"/>
            <a:chOff x="-41111350" y="3239100"/>
            <a:chExt cx="318200" cy="317425"/>
          </a:xfrm>
          <a:solidFill>
            <a:srgbClr val="ED7252"/>
          </a:solidFill>
        </p:grpSpPr>
        <p:sp>
          <p:nvSpPr>
            <p:cNvPr id="49" name="Google Shape;6371;p56">
              <a:extLst>
                <a:ext uri="{FF2B5EF4-FFF2-40B4-BE49-F238E27FC236}">
                  <a16:creationId xmlns:a16="http://schemas.microsoft.com/office/drawing/2014/main" id="{85B27F8B-E433-6AB8-46A0-7369F927DBD0}"/>
                </a:ext>
              </a:extLst>
            </p:cNvPr>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grpFill/>
            <a:ln>
              <a:noFill/>
            </a:ln>
          </p:spPr>
          <p:txBody>
            <a:bodyPr spcFirstLastPara="1" wrap="square" lIns="91446" tIns="91446" rIns="91446" bIns="91446" anchor="ctr" anchorCtr="0">
              <a:noAutofit/>
            </a:bodyPr>
            <a:lstStyle/>
            <a:p>
              <a:endParaRPr lang="id-ID" noProof="1"/>
            </a:p>
          </p:txBody>
        </p:sp>
        <p:sp>
          <p:nvSpPr>
            <p:cNvPr id="50" name="Google Shape;6372;p56">
              <a:extLst>
                <a:ext uri="{FF2B5EF4-FFF2-40B4-BE49-F238E27FC236}">
                  <a16:creationId xmlns:a16="http://schemas.microsoft.com/office/drawing/2014/main" id="{8C7EF27C-8AFB-9CF2-E7F4-E0DDD3A6D529}"/>
                </a:ext>
              </a:extLst>
            </p:cNvPr>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grpFill/>
            <a:ln>
              <a:noFill/>
            </a:ln>
          </p:spPr>
          <p:txBody>
            <a:bodyPr spcFirstLastPara="1" wrap="square" lIns="91446" tIns="91446" rIns="91446" bIns="91446" anchor="ctr" anchorCtr="0">
              <a:noAutofit/>
            </a:bodyPr>
            <a:lstStyle/>
            <a:p>
              <a:endParaRPr lang="id-ID" noProof="1"/>
            </a:p>
          </p:txBody>
        </p:sp>
        <p:sp>
          <p:nvSpPr>
            <p:cNvPr id="51" name="Google Shape;6373;p56">
              <a:extLst>
                <a:ext uri="{FF2B5EF4-FFF2-40B4-BE49-F238E27FC236}">
                  <a16:creationId xmlns:a16="http://schemas.microsoft.com/office/drawing/2014/main" id="{0A2773E4-5DBA-9FD1-FF07-33844C6DDE1A}"/>
                </a:ext>
              </a:extLst>
            </p:cNvPr>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grpFill/>
            <a:ln>
              <a:noFill/>
            </a:ln>
          </p:spPr>
          <p:txBody>
            <a:bodyPr spcFirstLastPara="1" wrap="square" lIns="91446" tIns="91446" rIns="91446" bIns="91446" anchor="ctr" anchorCtr="0">
              <a:noAutofit/>
            </a:bodyPr>
            <a:lstStyle/>
            <a:p>
              <a:endParaRPr lang="id-ID" noProof="1"/>
            </a:p>
          </p:txBody>
        </p:sp>
        <p:sp>
          <p:nvSpPr>
            <p:cNvPr id="52" name="Google Shape;6374;p56">
              <a:extLst>
                <a:ext uri="{FF2B5EF4-FFF2-40B4-BE49-F238E27FC236}">
                  <a16:creationId xmlns:a16="http://schemas.microsoft.com/office/drawing/2014/main" id="{D64597F3-CB64-AEE4-473F-92AE7603DEFC}"/>
                </a:ext>
              </a:extLst>
            </p:cNvPr>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grpFill/>
            <a:ln>
              <a:noFill/>
            </a:ln>
          </p:spPr>
          <p:txBody>
            <a:bodyPr spcFirstLastPara="1" wrap="square" lIns="91446" tIns="91446" rIns="91446" bIns="91446" anchor="ctr" anchorCtr="0">
              <a:noAutofit/>
            </a:bodyPr>
            <a:lstStyle/>
            <a:p>
              <a:endParaRPr lang="id-ID" noProof="1"/>
            </a:p>
          </p:txBody>
        </p:sp>
      </p:grpSp>
      <p:sp>
        <p:nvSpPr>
          <p:cNvPr id="60" name="TextBox 59">
            <a:extLst>
              <a:ext uri="{FF2B5EF4-FFF2-40B4-BE49-F238E27FC236}">
                <a16:creationId xmlns:a16="http://schemas.microsoft.com/office/drawing/2014/main" id="{EFC9AF0D-4341-6C71-6976-21B1ED02FCA5}"/>
              </a:ext>
            </a:extLst>
          </p:cNvPr>
          <p:cNvSpPr txBox="1"/>
          <p:nvPr/>
        </p:nvSpPr>
        <p:spPr>
          <a:xfrm>
            <a:off x="3357600" y="4605453"/>
            <a:ext cx="1476579" cy="1046440"/>
          </a:xfrm>
          <a:prstGeom prst="rect">
            <a:avLst/>
          </a:prstGeom>
          <a:noFill/>
        </p:spPr>
        <p:txBody>
          <a:bodyPr wrap="square">
            <a:spAutoFit/>
          </a:bodyPr>
          <a:lstStyle/>
          <a:p>
            <a:pPr lvl="0">
              <a:buClr>
                <a:schemeClr val="tx1"/>
              </a:buClr>
              <a:buSzPts val="1400"/>
              <a:defRPr/>
            </a:pPr>
            <a:r>
              <a:rPr lang="id-ID" sz="1400" b="1" noProof="1">
                <a:solidFill>
                  <a:srgbClr val="ED7252"/>
                </a:solidFill>
                <a:latin typeface="Aptos" panose="020B0004020202020204" pitchFamily="34" charset="0"/>
                <a:ea typeface="Calibri"/>
                <a:cs typeface="Poppins" panose="00000500000000000000" pitchFamily="2" charset="0"/>
                <a:sym typeface="Calibri"/>
              </a:rPr>
              <a:t>Konsep</a:t>
            </a:r>
          </a:p>
          <a:p>
            <a:pPr lvl="0">
              <a:buClr>
                <a:schemeClr val="tx1"/>
              </a:buClr>
              <a:buSzPts val="1400"/>
              <a:defRPr/>
            </a:pPr>
            <a:r>
              <a:rPr lang="id-ID" sz="1200" noProof="1">
                <a:latin typeface="Aptos" panose="020B0004020202020204" pitchFamily="34" charset="0"/>
                <a:ea typeface="Calibri"/>
                <a:cs typeface="Poppins" panose="00000500000000000000" pitchFamily="2" charset="0"/>
                <a:sym typeface="Calibri"/>
              </a:rPr>
              <a:t>Ide yang mendasari data dan tujuan data tersebut diproduksi.</a:t>
            </a:r>
          </a:p>
        </p:txBody>
      </p:sp>
      <p:sp>
        <p:nvSpPr>
          <p:cNvPr id="61" name="TextBox 60">
            <a:extLst>
              <a:ext uri="{FF2B5EF4-FFF2-40B4-BE49-F238E27FC236}">
                <a16:creationId xmlns:a16="http://schemas.microsoft.com/office/drawing/2014/main" id="{15339AAF-2254-0201-F341-6C089BCE51D9}"/>
              </a:ext>
            </a:extLst>
          </p:cNvPr>
          <p:cNvSpPr txBox="1"/>
          <p:nvPr/>
        </p:nvSpPr>
        <p:spPr>
          <a:xfrm>
            <a:off x="4834179" y="4605453"/>
            <a:ext cx="1757362" cy="1600438"/>
          </a:xfrm>
          <a:prstGeom prst="rect">
            <a:avLst/>
          </a:prstGeom>
          <a:noFill/>
        </p:spPr>
        <p:txBody>
          <a:bodyPr wrap="square">
            <a:spAutoFit/>
          </a:bodyPr>
          <a:lstStyle/>
          <a:p>
            <a:pPr lvl="0">
              <a:buClr>
                <a:schemeClr val="tx1"/>
              </a:buClr>
              <a:buSzPts val="1400"/>
              <a:defRPr/>
            </a:pPr>
            <a:r>
              <a:rPr lang="id-ID" sz="1400" b="1" noProof="1">
                <a:solidFill>
                  <a:srgbClr val="ED7252"/>
                </a:solidFill>
                <a:latin typeface="Aptos" panose="020B0004020202020204" pitchFamily="34" charset="0"/>
                <a:ea typeface="Calibri"/>
                <a:cs typeface="Poppins" panose="00000500000000000000" pitchFamily="2" charset="0"/>
                <a:sym typeface="Calibri"/>
              </a:rPr>
              <a:t>Definisi</a:t>
            </a:r>
          </a:p>
          <a:p>
            <a:pPr lvl="0">
              <a:buClr>
                <a:schemeClr val="tx1"/>
              </a:buClr>
              <a:buSzPts val="1400"/>
              <a:defRPr/>
            </a:pPr>
            <a:r>
              <a:rPr lang="id-ID" sz="1200" noProof="1">
                <a:latin typeface="Aptos" panose="020B0004020202020204" pitchFamily="34" charset="0"/>
                <a:ea typeface="Calibri"/>
                <a:cs typeface="Poppins" panose="00000500000000000000" pitchFamily="2" charset="0"/>
                <a:sym typeface="Calibri"/>
              </a:rPr>
              <a:t>Penjelasan tentang data yang memberi batas atau membedakan secara jelas arti dan cakupan data tertentu dengan data yang lain.</a:t>
            </a:r>
          </a:p>
        </p:txBody>
      </p:sp>
      <p:sp>
        <p:nvSpPr>
          <p:cNvPr id="62" name="TextBox 61">
            <a:extLst>
              <a:ext uri="{FF2B5EF4-FFF2-40B4-BE49-F238E27FC236}">
                <a16:creationId xmlns:a16="http://schemas.microsoft.com/office/drawing/2014/main" id="{75484D3F-A5F6-6767-1AE3-3D2B9457B4B6}"/>
              </a:ext>
            </a:extLst>
          </p:cNvPr>
          <p:cNvSpPr txBox="1"/>
          <p:nvPr/>
        </p:nvSpPr>
        <p:spPr>
          <a:xfrm>
            <a:off x="6591237" y="4616822"/>
            <a:ext cx="2007399" cy="1600438"/>
          </a:xfrm>
          <a:prstGeom prst="rect">
            <a:avLst/>
          </a:prstGeom>
          <a:noFill/>
        </p:spPr>
        <p:txBody>
          <a:bodyPr wrap="square">
            <a:spAutoFit/>
          </a:bodyPr>
          <a:lstStyle/>
          <a:p>
            <a:pPr lvl="0">
              <a:buClr>
                <a:schemeClr val="tx1"/>
              </a:buClr>
              <a:buSzPts val="1400"/>
              <a:defRPr/>
            </a:pPr>
            <a:r>
              <a:rPr lang="id-ID" sz="1400" b="1" noProof="1">
                <a:solidFill>
                  <a:srgbClr val="ED7252"/>
                </a:solidFill>
                <a:latin typeface="Aptos" panose="020B0004020202020204" pitchFamily="34" charset="0"/>
                <a:ea typeface="Calibri"/>
                <a:cs typeface="Poppins" panose="00000500000000000000" pitchFamily="2" charset="0"/>
                <a:sym typeface="Calibri"/>
              </a:rPr>
              <a:t>Klasifikasi</a:t>
            </a:r>
          </a:p>
          <a:p>
            <a:pPr lvl="0">
              <a:buClr>
                <a:schemeClr val="tx1"/>
              </a:buClr>
              <a:buSzPts val="1400"/>
              <a:defRPr/>
            </a:pPr>
            <a:r>
              <a:rPr lang="id-ID" sz="1200" noProof="1">
                <a:latin typeface="Aptos" panose="020B0004020202020204" pitchFamily="34" charset="0"/>
                <a:ea typeface="Calibri"/>
                <a:cs typeface="Poppins" panose="00000500000000000000" pitchFamily="2" charset="0"/>
                <a:sym typeface="Calibri"/>
              </a:rPr>
              <a:t>Penggolongan data secara sistematis ke dalam kelompok atau kategori berdasarkan kriteria yang ditetapkan oleh pembina data atau dibakukan secara luas.</a:t>
            </a:r>
          </a:p>
        </p:txBody>
      </p:sp>
      <p:sp>
        <p:nvSpPr>
          <p:cNvPr id="63" name="TextBox 62">
            <a:extLst>
              <a:ext uri="{FF2B5EF4-FFF2-40B4-BE49-F238E27FC236}">
                <a16:creationId xmlns:a16="http://schemas.microsoft.com/office/drawing/2014/main" id="{5EE9472B-5E20-896F-3885-36534BD02B5B}"/>
              </a:ext>
            </a:extLst>
          </p:cNvPr>
          <p:cNvSpPr txBox="1"/>
          <p:nvPr/>
        </p:nvSpPr>
        <p:spPr>
          <a:xfrm>
            <a:off x="8595283" y="4625323"/>
            <a:ext cx="1449252" cy="1231106"/>
          </a:xfrm>
          <a:prstGeom prst="rect">
            <a:avLst/>
          </a:prstGeom>
          <a:noFill/>
        </p:spPr>
        <p:txBody>
          <a:bodyPr wrap="square">
            <a:spAutoFit/>
          </a:bodyPr>
          <a:lstStyle/>
          <a:p>
            <a:pPr lvl="0">
              <a:buClr>
                <a:schemeClr val="tx1"/>
              </a:buClr>
              <a:buSzPts val="1400"/>
              <a:defRPr/>
            </a:pPr>
            <a:r>
              <a:rPr lang="id-ID" sz="1400" b="1" noProof="1">
                <a:solidFill>
                  <a:srgbClr val="ED7252"/>
                </a:solidFill>
                <a:latin typeface="Aptos" panose="020B0004020202020204" pitchFamily="34" charset="0"/>
                <a:ea typeface="Calibri"/>
                <a:cs typeface="Poppins" panose="00000500000000000000" pitchFamily="2" charset="0"/>
                <a:sym typeface="Calibri"/>
              </a:rPr>
              <a:t>Ukuran</a:t>
            </a:r>
          </a:p>
          <a:p>
            <a:pPr lvl="0">
              <a:buClr>
                <a:schemeClr val="tx1"/>
              </a:buClr>
              <a:buSzPts val="1400"/>
              <a:defRPr/>
            </a:pPr>
            <a:r>
              <a:rPr lang="id-ID" sz="1200" noProof="1">
                <a:latin typeface="Aptos" panose="020B0004020202020204" pitchFamily="34" charset="0"/>
                <a:ea typeface="Calibri"/>
                <a:cs typeface="Poppins" panose="00000500000000000000" pitchFamily="2" charset="0"/>
                <a:sym typeface="Calibri"/>
              </a:rPr>
              <a:t>Unit yang digunakan dalam pengukuran jumlah, kadar, atau cakupan.</a:t>
            </a:r>
          </a:p>
        </p:txBody>
      </p:sp>
      <p:sp>
        <p:nvSpPr>
          <p:cNvPr id="64" name="TextBox 63">
            <a:extLst>
              <a:ext uri="{FF2B5EF4-FFF2-40B4-BE49-F238E27FC236}">
                <a16:creationId xmlns:a16="http://schemas.microsoft.com/office/drawing/2014/main" id="{861A5E16-5D98-522F-6033-B551D3D0FBA0}"/>
              </a:ext>
            </a:extLst>
          </p:cNvPr>
          <p:cNvSpPr txBox="1"/>
          <p:nvPr/>
        </p:nvSpPr>
        <p:spPr>
          <a:xfrm>
            <a:off x="10044535" y="4605453"/>
            <a:ext cx="1849416" cy="1415772"/>
          </a:xfrm>
          <a:prstGeom prst="rect">
            <a:avLst/>
          </a:prstGeom>
          <a:noFill/>
        </p:spPr>
        <p:txBody>
          <a:bodyPr wrap="square">
            <a:spAutoFit/>
          </a:bodyPr>
          <a:lstStyle/>
          <a:p>
            <a:pPr lvl="0">
              <a:buClr>
                <a:schemeClr val="tx1"/>
              </a:buClr>
              <a:buSzPts val="1400"/>
              <a:defRPr/>
            </a:pPr>
            <a:r>
              <a:rPr lang="id-ID" sz="1400" b="1" noProof="1">
                <a:solidFill>
                  <a:srgbClr val="ED7252"/>
                </a:solidFill>
                <a:latin typeface="Aptos" panose="020B0004020202020204" pitchFamily="34" charset="0"/>
                <a:ea typeface="Calibri"/>
                <a:cs typeface="Poppins" panose="00000500000000000000" pitchFamily="2" charset="0"/>
                <a:sym typeface="Calibri"/>
              </a:rPr>
              <a:t>Satuan</a:t>
            </a:r>
          </a:p>
          <a:p>
            <a:pPr lvl="0">
              <a:buClr>
                <a:schemeClr val="tx1"/>
              </a:buClr>
              <a:buSzPts val="1400"/>
              <a:defRPr/>
            </a:pPr>
            <a:r>
              <a:rPr lang="id-ID" sz="1200" noProof="1">
                <a:latin typeface="Aptos" panose="020B0004020202020204" pitchFamily="34" charset="0"/>
                <a:ea typeface="Calibri"/>
                <a:cs typeface="Poppins" panose="00000500000000000000" pitchFamily="2" charset="0"/>
                <a:sym typeface="Calibri"/>
              </a:rPr>
              <a:t>Besaran tertentu dalam data yang digunakan sebagai standar untuk mengukur atau menakar sebagai sebuah keseluruhan.</a:t>
            </a:r>
          </a:p>
        </p:txBody>
      </p:sp>
      <p:sp>
        <p:nvSpPr>
          <p:cNvPr id="66" name="TextBox 65">
            <a:extLst>
              <a:ext uri="{FF2B5EF4-FFF2-40B4-BE49-F238E27FC236}">
                <a16:creationId xmlns:a16="http://schemas.microsoft.com/office/drawing/2014/main" id="{435D46F1-6B2B-28BF-F87E-0E027B4303D5}"/>
              </a:ext>
            </a:extLst>
          </p:cNvPr>
          <p:cNvSpPr txBox="1"/>
          <p:nvPr/>
        </p:nvSpPr>
        <p:spPr>
          <a:xfrm>
            <a:off x="192366" y="5515271"/>
            <a:ext cx="2781141" cy="1015663"/>
          </a:xfrm>
          <a:prstGeom prst="rect">
            <a:avLst/>
          </a:prstGeom>
          <a:noFill/>
        </p:spPr>
        <p:txBody>
          <a:bodyPr wrap="square">
            <a:spAutoFit/>
          </a:bodyPr>
          <a:lstStyle/>
          <a:p>
            <a:pPr marL="215900" lvl="0" indent="-215900">
              <a:buClr>
                <a:schemeClr val="dk1"/>
              </a:buClr>
              <a:buSzPct val="130000"/>
              <a:buBlip>
                <a:blip r:embed="rId4"/>
              </a:buBlip>
              <a:defRPr/>
            </a:pPr>
            <a:r>
              <a:rPr lang="id-ID" sz="1000" i="1" noProof="1">
                <a:latin typeface="Aptos" panose="020B0004020202020204" pitchFamily="34" charset="0"/>
                <a:sym typeface="Calibri"/>
              </a:rPr>
              <a:t>Peraturan BPS No. 4 Tahun 2020 tentang Petunjuk Teknis Standar Data Statistik</a:t>
            </a:r>
          </a:p>
          <a:p>
            <a:pPr marL="215900" lvl="0" indent="-215900">
              <a:buClr>
                <a:schemeClr val="dk1"/>
              </a:buClr>
              <a:buSzPct val="130000"/>
              <a:buBlip>
                <a:blip r:embed="rId4"/>
              </a:buBlip>
              <a:defRPr/>
            </a:pPr>
            <a:r>
              <a:rPr lang="id-ID" sz="1000" i="1" noProof="1">
                <a:latin typeface="Aptos" panose="020B0004020202020204" pitchFamily="34" charset="0"/>
                <a:sym typeface="Calibri"/>
              </a:rPr>
              <a:t>Peraturan BPS No. 10 Tahun 2023 tentang Standar Data Statistik</a:t>
            </a:r>
          </a:p>
          <a:p>
            <a:pPr marL="215900" lvl="0" indent="-215900">
              <a:buClr>
                <a:schemeClr val="dk1"/>
              </a:buClr>
              <a:buSzPct val="130000"/>
              <a:buBlip>
                <a:blip r:embed="rId4"/>
              </a:buBlip>
              <a:defRPr/>
            </a:pPr>
            <a:r>
              <a:rPr lang="id-ID" sz="1000" i="1" noProof="1">
                <a:latin typeface="Aptos" panose="020B0004020202020204" pitchFamily="34" charset="0"/>
                <a:sym typeface="Calibri"/>
              </a:rPr>
              <a:t>Keputusan Kepala BPS No. 846 Tahun 2024 tentang Standar Data Statistik Nasional</a:t>
            </a:r>
          </a:p>
        </p:txBody>
      </p:sp>
      <p:sp>
        <p:nvSpPr>
          <p:cNvPr id="21" name="Slide Number Placeholder 44">
            <a:extLst>
              <a:ext uri="{FF2B5EF4-FFF2-40B4-BE49-F238E27FC236}">
                <a16:creationId xmlns:a16="http://schemas.microsoft.com/office/drawing/2014/main" id="{1A802DD1-61C9-AF32-B285-0435F66C27A6}"/>
              </a:ext>
            </a:extLst>
          </p:cNvPr>
          <p:cNvSpPr>
            <a:spLocks noGrp="1"/>
          </p:cNvSpPr>
          <p:nvPr>
            <p:ph type="sldNum" sz="quarter" idx="12"/>
          </p:nvPr>
        </p:nvSpPr>
        <p:spPr>
          <a:xfrm>
            <a:off x="11777845" y="6548366"/>
            <a:ext cx="442740" cy="365210"/>
          </a:xfrm>
        </p:spPr>
        <p:txBody>
          <a:bodyPr/>
          <a:lstStyle/>
          <a:p>
            <a:pPr>
              <a:defRPr/>
            </a:pPr>
            <a:fld id="{A88EA908-BA59-4183-8648-53219FC00D5C}" type="slidenum">
              <a:rPr lang="id-ID" b="1" noProof="1" smtClean="0"/>
              <a:pPr>
                <a:defRPr/>
              </a:pPr>
              <a:t>29</a:t>
            </a:fld>
            <a:endParaRPr lang="id-ID" b="1" noProof="1"/>
          </a:p>
        </p:txBody>
      </p:sp>
      <p:sp>
        <p:nvSpPr>
          <p:cNvPr id="24" name="Title 1">
            <a:extLst>
              <a:ext uri="{FF2B5EF4-FFF2-40B4-BE49-F238E27FC236}">
                <a16:creationId xmlns:a16="http://schemas.microsoft.com/office/drawing/2014/main" id="{428EAB2F-2A0D-AC59-B178-045662875408}"/>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600" b="1" noProof="1">
                <a:solidFill>
                  <a:srgbClr val="F89039"/>
                </a:solidFill>
              </a:rPr>
              <a:t>PRINSIP </a:t>
            </a:r>
            <a:r>
              <a:rPr lang="id-ID" sz="3600" noProof="1">
                <a:solidFill>
                  <a:srgbClr val="000000"/>
                </a:solidFill>
              </a:rPr>
              <a:t>SATU DATA INDONESIA</a:t>
            </a:r>
            <a:endParaRPr lang="id-ID" sz="3600" baseline="-25000" noProof="1">
              <a:solidFill>
                <a:srgbClr val="000000"/>
              </a:solidFill>
            </a:endParaRPr>
          </a:p>
        </p:txBody>
      </p:sp>
    </p:spTree>
    <p:extLst>
      <p:ext uri="{BB962C8B-B14F-4D97-AF65-F5344CB8AC3E}">
        <p14:creationId xmlns:p14="http://schemas.microsoft.com/office/powerpoint/2010/main" val="14852182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79C49-3A5B-7B30-9B3E-955CD6AB087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D2C46B-F0C4-E94D-C199-A3A7468CB071}"/>
              </a:ext>
            </a:extLst>
          </p:cNvPr>
          <p:cNvSpPr txBox="1"/>
          <p:nvPr/>
        </p:nvSpPr>
        <p:spPr>
          <a:xfrm>
            <a:off x="1801852" y="5499396"/>
            <a:ext cx="7812047" cy="691948"/>
          </a:xfrm>
          <a:prstGeom prst="rect">
            <a:avLst/>
          </a:prstGeom>
        </p:spPr>
        <p:txBody>
          <a:bodyPr vert="horz" lIns="121944" tIns="60972" rIns="121944" bIns="60972"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i="0" kern="1200">
                <a:solidFill>
                  <a:schemeClr val="tx1"/>
                </a:solidFill>
                <a:latin typeface="Signika Negative" panose="02010003020600000004"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i="0" kern="1200">
                <a:solidFill>
                  <a:schemeClr val="tx1"/>
                </a:solidFill>
                <a:latin typeface="Signika Negative" panose="02010003020600000004"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i="0" kern="1200">
                <a:solidFill>
                  <a:schemeClr val="tx1"/>
                </a:solidFill>
                <a:latin typeface="Signika Negative" panose="02010003020600000004"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i="0" kern="1200">
                <a:solidFill>
                  <a:schemeClr val="tx1"/>
                </a:solidFill>
                <a:latin typeface="Signika Negative" panose="02010003020600000004"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i="0" kern="1200">
                <a:solidFill>
                  <a:schemeClr val="tx1"/>
                </a:solidFill>
                <a:latin typeface="Signika Negative" panose="02010003020600000004"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69">
              <a:lnSpc>
                <a:spcPct val="100000"/>
              </a:lnSpc>
              <a:spcBef>
                <a:spcPts val="0"/>
              </a:spcBef>
              <a:buSzPts val="1800"/>
              <a:buNone/>
              <a:defRPr/>
            </a:pPr>
            <a:r>
              <a:rPr lang="id-ID" sz="3600" b="1" noProof="1">
                <a:solidFill>
                  <a:srgbClr val="FFFFFF"/>
                </a:solidFill>
                <a:latin typeface="Poppins" pitchFamily="2" charset="77"/>
                <a:cs typeface="Poppins" pitchFamily="2" charset="77"/>
              </a:rPr>
              <a:t>SISTEM STATISTIK NASIONAL</a:t>
            </a:r>
          </a:p>
        </p:txBody>
      </p:sp>
      <p:sp>
        <p:nvSpPr>
          <p:cNvPr id="2" name="Google Shape;765;p7">
            <a:extLst>
              <a:ext uri="{FF2B5EF4-FFF2-40B4-BE49-F238E27FC236}">
                <a16:creationId xmlns:a16="http://schemas.microsoft.com/office/drawing/2014/main" id="{C946E205-BA51-5486-7924-F728C97A4FCA}"/>
              </a:ext>
            </a:extLst>
          </p:cNvPr>
          <p:cNvSpPr/>
          <p:nvPr/>
        </p:nvSpPr>
        <p:spPr>
          <a:xfrm>
            <a:off x="804888" y="5444900"/>
            <a:ext cx="708866" cy="708866"/>
          </a:xfrm>
          <a:prstGeom prst="roundRect">
            <a:avLst>
              <a:gd name="adj" fmla="val 16667"/>
            </a:avLst>
          </a:prstGeom>
          <a:noFill/>
          <a:ln>
            <a:noFill/>
          </a:ln>
          <a:effectLst>
            <a:outerShdw blurRad="50800" dist="38100" dir="2700000" algn="tl" rotWithShape="0">
              <a:prstClr val="black">
                <a:alpha val="40000"/>
              </a:prstClr>
            </a:outerShdw>
          </a:effectLst>
        </p:spPr>
        <p:txBody>
          <a:bodyPr spcFirstLastPara="1" wrap="square" lIns="91446" tIns="45711" rIns="91446" bIns="45711" anchor="ctr" anchorCtr="0">
            <a:noAutofit/>
          </a:bodyPr>
          <a:lstStyle/>
          <a:p>
            <a:pPr algn="ctr"/>
            <a:r>
              <a:rPr lang="id-ID" sz="4400" b="1" noProof="1">
                <a:solidFill>
                  <a:srgbClr val="C45824"/>
                </a:solidFill>
                <a:latin typeface="Century Gothic"/>
                <a:ea typeface="Century Gothic"/>
                <a:cs typeface="Century Gothic"/>
                <a:sym typeface="Century Gothic"/>
              </a:rPr>
              <a:t>1</a:t>
            </a:r>
            <a:endParaRPr lang="id-ID" sz="4400" noProof="1">
              <a:solidFill>
                <a:srgbClr val="C45824"/>
              </a:solidFill>
            </a:endParaRPr>
          </a:p>
        </p:txBody>
      </p:sp>
    </p:spTree>
    <p:extLst>
      <p:ext uri="{BB962C8B-B14F-4D97-AF65-F5344CB8AC3E}">
        <p14:creationId xmlns:p14="http://schemas.microsoft.com/office/powerpoint/2010/main" val="2029630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0536A-ABB8-989F-77B8-7C9126B2C82A}"/>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ADDBD901-0521-443C-FF5F-E80D57A5B4C5}"/>
              </a:ext>
            </a:extLst>
          </p:cNvPr>
          <p:cNvPicPr>
            <a:picLocks noChangeAspect="1"/>
          </p:cNvPicPr>
          <p:nvPr/>
        </p:nvPicPr>
        <p:blipFill>
          <a:blip r:embed="rId3">
            <a:alphaModFix amt="20000"/>
          </a:blip>
          <a:stretch>
            <a:fillRect/>
          </a:stretch>
        </p:blipFill>
        <p:spPr>
          <a:xfrm>
            <a:off x="-112462" y="5589818"/>
            <a:ext cx="871448" cy="871448"/>
          </a:xfrm>
          <a:prstGeom prst="rect">
            <a:avLst/>
          </a:prstGeom>
        </p:spPr>
      </p:pic>
      <p:sp>
        <p:nvSpPr>
          <p:cNvPr id="7" name="Rounded Rectangle 6">
            <a:extLst>
              <a:ext uri="{FF2B5EF4-FFF2-40B4-BE49-F238E27FC236}">
                <a16:creationId xmlns:a16="http://schemas.microsoft.com/office/drawing/2014/main" id="{8FF0CB6D-A2DF-E278-B2FE-BDB1A5012524}"/>
              </a:ext>
            </a:extLst>
          </p:cNvPr>
          <p:cNvSpPr/>
          <p:nvPr/>
        </p:nvSpPr>
        <p:spPr>
          <a:xfrm>
            <a:off x="-150329" y="2074385"/>
            <a:ext cx="3033269" cy="567736"/>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id-ID" sz="2000" b="1" noProof="1">
                <a:latin typeface="Aptos" panose="020B0004020202020204" pitchFamily="34" charset="0"/>
                <a:cs typeface="Poppins" pitchFamily="2" charset="77"/>
              </a:rPr>
              <a:t>Standar Data</a:t>
            </a:r>
          </a:p>
        </p:txBody>
      </p:sp>
      <p:sp>
        <p:nvSpPr>
          <p:cNvPr id="8" name="Rounded Rectangle 7">
            <a:extLst>
              <a:ext uri="{FF2B5EF4-FFF2-40B4-BE49-F238E27FC236}">
                <a16:creationId xmlns:a16="http://schemas.microsoft.com/office/drawing/2014/main" id="{18734F5D-91E1-8F10-B7EE-D525C3FA1CFF}"/>
              </a:ext>
            </a:extLst>
          </p:cNvPr>
          <p:cNvSpPr/>
          <p:nvPr/>
        </p:nvSpPr>
        <p:spPr>
          <a:xfrm>
            <a:off x="-150329" y="2816579"/>
            <a:ext cx="3033269" cy="567736"/>
          </a:xfrm>
          <a:prstGeom prst="roundRect">
            <a:avLst/>
          </a:prstGeom>
          <a:solidFill>
            <a:srgbClr val="F8B8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id-ID" sz="2000" b="1" noProof="1">
                <a:latin typeface="Aptos" panose="020B0004020202020204" pitchFamily="34" charset="0"/>
                <a:cs typeface="Poppins" pitchFamily="2" charset="77"/>
              </a:rPr>
              <a:t>Metadata</a:t>
            </a:r>
          </a:p>
        </p:txBody>
      </p:sp>
      <p:sp>
        <p:nvSpPr>
          <p:cNvPr id="9" name="Rounded Rectangle 8">
            <a:extLst>
              <a:ext uri="{FF2B5EF4-FFF2-40B4-BE49-F238E27FC236}">
                <a16:creationId xmlns:a16="http://schemas.microsoft.com/office/drawing/2014/main" id="{72248A7F-C33C-B6D9-91C6-FA88D1F953BC}"/>
              </a:ext>
            </a:extLst>
          </p:cNvPr>
          <p:cNvSpPr/>
          <p:nvPr/>
        </p:nvSpPr>
        <p:spPr>
          <a:xfrm>
            <a:off x="-150329" y="3556329"/>
            <a:ext cx="3033269" cy="567736"/>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id-ID" sz="2000" b="1" noProof="1">
                <a:latin typeface="Aptos" panose="020B0004020202020204" pitchFamily="34" charset="0"/>
                <a:cs typeface="Poppins" pitchFamily="2" charset="77"/>
              </a:rPr>
              <a:t>Interoperabilitas</a:t>
            </a:r>
          </a:p>
        </p:txBody>
      </p:sp>
      <p:sp>
        <p:nvSpPr>
          <p:cNvPr id="11" name="Rounded Rectangle 10">
            <a:extLst>
              <a:ext uri="{FF2B5EF4-FFF2-40B4-BE49-F238E27FC236}">
                <a16:creationId xmlns:a16="http://schemas.microsoft.com/office/drawing/2014/main" id="{6F3A68BE-B4A2-D802-D0F4-141054C46E7A}"/>
              </a:ext>
            </a:extLst>
          </p:cNvPr>
          <p:cNvSpPr/>
          <p:nvPr/>
        </p:nvSpPr>
        <p:spPr>
          <a:xfrm>
            <a:off x="-150329" y="4298522"/>
            <a:ext cx="3033269" cy="763562"/>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id-ID" sz="2000" b="1" noProof="1">
                <a:latin typeface="Aptos" panose="020B0004020202020204" pitchFamily="34" charset="0"/>
                <a:cs typeface="Poppins" pitchFamily="2" charset="77"/>
              </a:rPr>
              <a:t>Kode Referensi</a:t>
            </a:r>
          </a:p>
          <a:p>
            <a:pPr algn="r"/>
            <a:r>
              <a:rPr lang="id-ID" sz="2000" b="1" noProof="1">
                <a:latin typeface="Aptos" panose="020B0004020202020204" pitchFamily="34" charset="0"/>
                <a:cs typeface="Poppins" pitchFamily="2" charset="77"/>
              </a:rPr>
              <a:t>dan Data Induk</a:t>
            </a:r>
          </a:p>
        </p:txBody>
      </p:sp>
      <p:sp>
        <p:nvSpPr>
          <p:cNvPr id="2" name="TextBox 1">
            <a:extLst>
              <a:ext uri="{FF2B5EF4-FFF2-40B4-BE49-F238E27FC236}">
                <a16:creationId xmlns:a16="http://schemas.microsoft.com/office/drawing/2014/main" id="{9C781485-934E-F17D-FD2B-BA931BC20B71}"/>
              </a:ext>
            </a:extLst>
          </p:cNvPr>
          <p:cNvSpPr txBox="1"/>
          <p:nvPr/>
        </p:nvSpPr>
        <p:spPr>
          <a:xfrm>
            <a:off x="-238517" y="1850303"/>
            <a:ext cx="1062587" cy="1015898"/>
          </a:xfrm>
          <a:prstGeom prst="rect">
            <a:avLst/>
          </a:prstGeom>
          <a:noFill/>
        </p:spPr>
        <p:txBody>
          <a:bodyPr wrap="square" anchor="ctr">
            <a:spAutoFit/>
          </a:bodyPr>
          <a:lstStyle/>
          <a:p>
            <a:pPr lvl="0" algn="ctr">
              <a:lnSpc>
                <a:spcPct val="100000"/>
              </a:lnSpc>
            </a:pPr>
            <a:r>
              <a:rPr lang="id-ID" sz="6001" b="1" noProof="1">
                <a:ln w="38100">
                  <a:solidFill>
                    <a:schemeClr val="bg1"/>
                  </a:solidFill>
                </a:ln>
                <a:solidFill>
                  <a:schemeClr val="bg1">
                    <a:lumMod val="85000"/>
                  </a:schemeClr>
                </a:solidFill>
                <a:latin typeface="Franklin Gothic Heavy" panose="020B0603020102020204" pitchFamily="34" charset="0"/>
                <a:cs typeface="Poppins" panose="00000500000000000000" pitchFamily="2" charset="0"/>
              </a:rPr>
              <a:t>1</a:t>
            </a:r>
          </a:p>
        </p:txBody>
      </p:sp>
      <p:sp>
        <p:nvSpPr>
          <p:cNvPr id="3" name="TextBox 2">
            <a:extLst>
              <a:ext uri="{FF2B5EF4-FFF2-40B4-BE49-F238E27FC236}">
                <a16:creationId xmlns:a16="http://schemas.microsoft.com/office/drawing/2014/main" id="{DE54B3A9-5397-1D13-484F-7F2891C3AD4B}"/>
              </a:ext>
            </a:extLst>
          </p:cNvPr>
          <p:cNvSpPr txBox="1"/>
          <p:nvPr/>
        </p:nvSpPr>
        <p:spPr>
          <a:xfrm>
            <a:off x="-238517" y="2592496"/>
            <a:ext cx="1062587" cy="1015898"/>
          </a:xfrm>
          <a:prstGeom prst="rect">
            <a:avLst/>
          </a:prstGeom>
          <a:noFill/>
        </p:spPr>
        <p:txBody>
          <a:bodyPr wrap="square" anchor="ctr">
            <a:spAutoFit/>
          </a:bodyPr>
          <a:lstStyle/>
          <a:p>
            <a:pPr lvl="0" algn="ctr">
              <a:lnSpc>
                <a:spcPct val="100000"/>
              </a:lnSpc>
            </a:pPr>
            <a:r>
              <a:rPr lang="id-ID" sz="6001" b="1" noProof="1">
                <a:ln w="38100">
                  <a:solidFill>
                    <a:schemeClr val="bg1"/>
                  </a:solidFill>
                </a:ln>
                <a:solidFill>
                  <a:srgbClr val="F8B803"/>
                </a:solidFill>
                <a:latin typeface="Franklin Gothic Heavy" panose="020B0603020102020204" pitchFamily="34" charset="0"/>
                <a:cs typeface="Poppins" panose="00000500000000000000" pitchFamily="2" charset="0"/>
              </a:rPr>
              <a:t>2</a:t>
            </a:r>
          </a:p>
        </p:txBody>
      </p:sp>
      <p:sp>
        <p:nvSpPr>
          <p:cNvPr id="4" name="TextBox 3">
            <a:extLst>
              <a:ext uri="{FF2B5EF4-FFF2-40B4-BE49-F238E27FC236}">
                <a16:creationId xmlns:a16="http://schemas.microsoft.com/office/drawing/2014/main" id="{C3DEF5C6-B61B-555C-E03F-E99D07FAE8ED}"/>
              </a:ext>
            </a:extLst>
          </p:cNvPr>
          <p:cNvSpPr txBox="1"/>
          <p:nvPr/>
        </p:nvSpPr>
        <p:spPr>
          <a:xfrm>
            <a:off x="-238517" y="3331515"/>
            <a:ext cx="1062587" cy="1015898"/>
          </a:xfrm>
          <a:prstGeom prst="rect">
            <a:avLst/>
          </a:prstGeom>
          <a:noFill/>
        </p:spPr>
        <p:txBody>
          <a:bodyPr wrap="square" anchor="ctr">
            <a:spAutoFit/>
          </a:bodyPr>
          <a:lstStyle/>
          <a:p>
            <a:pPr lvl="0" algn="ctr">
              <a:lnSpc>
                <a:spcPct val="100000"/>
              </a:lnSpc>
            </a:pPr>
            <a:r>
              <a:rPr lang="id-ID" sz="6001" b="1" noProof="1">
                <a:ln w="38100">
                  <a:solidFill>
                    <a:schemeClr val="bg1"/>
                  </a:solidFill>
                </a:ln>
                <a:solidFill>
                  <a:schemeClr val="bg1">
                    <a:lumMod val="85000"/>
                  </a:schemeClr>
                </a:solidFill>
                <a:latin typeface="Franklin Gothic Heavy" panose="020B0603020102020204" pitchFamily="34" charset="0"/>
                <a:cs typeface="Poppins" panose="00000500000000000000" pitchFamily="2" charset="0"/>
              </a:rPr>
              <a:t>3</a:t>
            </a:r>
          </a:p>
        </p:txBody>
      </p:sp>
      <p:sp>
        <p:nvSpPr>
          <p:cNvPr id="6" name="TextBox 5">
            <a:extLst>
              <a:ext uri="{FF2B5EF4-FFF2-40B4-BE49-F238E27FC236}">
                <a16:creationId xmlns:a16="http://schemas.microsoft.com/office/drawing/2014/main" id="{F447358C-F099-5E07-2C24-4BB54777EC56}"/>
              </a:ext>
            </a:extLst>
          </p:cNvPr>
          <p:cNvSpPr txBox="1"/>
          <p:nvPr/>
        </p:nvSpPr>
        <p:spPr>
          <a:xfrm>
            <a:off x="-238517" y="4250765"/>
            <a:ext cx="1062587" cy="1015898"/>
          </a:xfrm>
          <a:prstGeom prst="rect">
            <a:avLst/>
          </a:prstGeom>
          <a:noFill/>
        </p:spPr>
        <p:txBody>
          <a:bodyPr wrap="square" anchor="ctr">
            <a:spAutoFit/>
          </a:bodyPr>
          <a:lstStyle/>
          <a:p>
            <a:pPr lvl="0" algn="ctr">
              <a:lnSpc>
                <a:spcPct val="100000"/>
              </a:lnSpc>
            </a:pPr>
            <a:r>
              <a:rPr lang="id-ID" sz="6001" b="1" noProof="1">
                <a:ln w="38100">
                  <a:solidFill>
                    <a:schemeClr val="bg1"/>
                  </a:solidFill>
                </a:ln>
                <a:solidFill>
                  <a:schemeClr val="bg1">
                    <a:lumMod val="85000"/>
                  </a:schemeClr>
                </a:solidFill>
                <a:latin typeface="Franklin Gothic Heavy" panose="020B0603020102020204" pitchFamily="34" charset="0"/>
                <a:cs typeface="Poppins" panose="00000500000000000000" pitchFamily="2" charset="0"/>
              </a:rPr>
              <a:t>4</a:t>
            </a:r>
          </a:p>
        </p:txBody>
      </p:sp>
      <p:sp>
        <p:nvSpPr>
          <p:cNvPr id="10" name="TextBox 9">
            <a:extLst>
              <a:ext uri="{FF2B5EF4-FFF2-40B4-BE49-F238E27FC236}">
                <a16:creationId xmlns:a16="http://schemas.microsoft.com/office/drawing/2014/main" id="{57A0B7ED-5531-9B27-7E71-AFD1D5BEEE7B}"/>
              </a:ext>
            </a:extLst>
          </p:cNvPr>
          <p:cNvSpPr txBox="1"/>
          <p:nvPr/>
        </p:nvSpPr>
        <p:spPr>
          <a:xfrm>
            <a:off x="3457664" y="2189045"/>
            <a:ext cx="8179100" cy="1046682"/>
          </a:xfrm>
          <a:prstGeom prst="rect">
            <a:avLst/>
          </a:prstGeom>
          <a:noFill/>
        </p:spPr>
        <p:txBody>
          <a:bodyPr wrap="square">
            <a:spAutoFit/>
          </a:bodyPr>
          <a:lstStyle/>
          <a:p>
            <a:pPr>
              <a:buClr>
                <a:schemeClr val="tx1"/>
              </a:buClr>
              <a:buSzPts val="1400"/>
              <a:defRPr/>
            </a:pPr>
            <a:r>
              <a:rPr lang="id-ID" sz="2000" b="1" noProof="1">
                <a:solidFill>
                  <a:srgbClr val="2B285F"/>
                </a:solidFill>
                <a:latin typeface="Aptos" panose="020B0004020202020204" pitchFamily="34" charset="0"/>
                <a:ea typeface="Calibri"/>
                <a:cs typeface="Poppins" panose="00000500000000000000" pitchFamily="2" charset="0"/>
                <a:sym typeface="Calibri"/>
              </a:rPr>
              <a:t>Pengertian Metadata Statistik</a:t>
            </a:r>
            <a:endParaRPr lang="id-ID" sz="2000" b="1" noProof="1">
              <a:solidFill>
                <a:srgbClr val="2B285F"/>
              </a:solidFill>
              <a:latin typeface="Aptos" panose="020B0004020202020204" pitchFamily="34" charset="0"/>
              <a:cs typeface="Poppins" panose="00000500000000000000" pitchFamily="2" charset="0"/>
            </a:endParaRPr>
          </a:p>
          <a:p>
            <a:pPr marL="177836" indent="-177836" defTabSz="914583">
              <a:buClr>
                <a:schemeClr val="tx1"/>
              </a:buClr>
              <a:buSzPts val="1400"/>
              <a:buFont typeface="Courier New" panose="02070309020205020404" pitchFamily="49" charset="0"/>
              <a:buChar char="o"/>
              <a:defRPr/>
            </a:pPr>
            <a:r>
              <a:rPr lang="id-ID" sz="1400" noProof="1">
                <a:latin typeface="Aptos" panose="020B0004020202020204" pitchFamily="34" charset="0"/>
                <a:ea typeface="Calibri"/>
                <a:cs typeface="Poppins" panose="00000500000000000000" pitchFamily="2" charset="0"/>
                <a:sym typeface="Calibri"/>
              </a:rPr>
              <a:t>Informasi terstruktur yang mendeskripsikan suatu informasi dan menjadikannya mudah ditemukan, digunakan, atau dikelola.</a:t>
            </a:r>
          </a:p>
          <a:p>
            <a:pPr marL="177836" indent="-177836" defTabSz="914583">
              <a:buClr>
                <a:schemeClr val="tx1"/>
              </a:buClr>
              <a:buSzPts val="1400"/>
              <a:buFont typeface="Courier New" panose="02070309020205020404" pitchFamily="49" charset="0"/>
              <a:buChar char="o"/>
              <a:defRPr/>
            </a:pPr>
            <a:r>
              <a:rPr lang="id-ID" sz="1400" noProof="1">
                <a:latin typeface="Aptos" panose="020B0004020202020204" pitchFamily="34" charset="0"/>
                <a:ea typeface="Calibri"/>
                <a:cs typeface="Poppins" panose="00000500000000000000" pitchFamily="2" charset="0"/>
                <a:sym typeface="Calibri"/>
              </a:rPr>
              <a:t>Metadata sering disebut sebagai data tentang data atau informasi tentang informasi.</a:t>
            </a:r>
            <a:endParaRPr lang="id-ID" sz="1300" noProof="1">
              <a:latin typeface="Aptos" panose="020B0004020202020204" pitchFamily="34" charset="0"/>
              <a:ea typeface="Calibri"/>
              <a:cs typeface="Poppins" panose="00000500000000000000" pitchFamily="2" charset="0"/>
              <a:sym typeface="Calibri"/>
            </a:endParaRPr>
          </a:p>
        </p:txBody>
      </p:sp>
      <p:sp>
        <p:nvSpPr>
          <p:cNvPr id="20" name="TextBox 19">
            <a:extLst>
              <a:ext uri="{FF2B5EF4-FFF2-40B4-BE49-F238E27FC236}">
                <a16:creationId xmlns:a16="http://schemas.microsoft.com/office/drawing/2014/main" id="{EB7C7599-1033-566B-1AD9-45E41C45C0F7}"/>
              </a:ext>
            </a:extLst>
          </p:cNvPr>
          <p:cNvSpPr txBox="1"/>
          <p:nvPr/>
        </p:nvSpPr>
        <p:spPr>
          <a:xfrm>
            <a:off x="3457664" y="3443935"/>
            <a:ext cx="4812821" cy="400203"/>
          </a:xfrm>
          <a:prstGeom prst="rect">
            <a:avLst/>
          </a:prstGeom>
          <a:noFill/>
        </p:spPr>
        <p:txBody>
          <a:bodyPr wrap="square">
            <a:spAutoFit/>
          </a:bodyPr>
          <a:lstStyle/>
          <a:p>
            <a:pPr>
              <a:buClr>
                <a:schemeClr val="tx1"/>
              </a:buClr>
              <a:buSzPts val="1400"/>
              <a:defRPr/>
            </a:pPr>
            <a:r>
              <a:rPr lang="id-ID" sz="2000" b="1" noProof="1">
                <a:solidFill>
                  <a:srgbClr val="2B285F"/>
                </a:solidFill>
                <a:latin typeface="Aptos" panose="020B0004020202020204" pitchFamily="34" charset="0"/>
                <a:ea typeface="Calibri"/>
                <a:cs typeface="Poppins" panose="00000500000000000000" pitchFamily="2" charset="0"/>
                <a:sym typeface="Calibri"/>
              </a:rPr>
              <a:t>Jenis Metadata Statistik</a:t>
            </a:r>
            <a:endParaRPr lang="id-ID" sz="2000" b="1" noProof="1">
              <a:solidFill>
                <a:srgbClr val="2B285F"/>
              </a:solidFill>
              <a:latin typeface="Aptos" panose="020B0004020202020204" pitchFamily="34" charset="0"/>
              <a:cs typeface="Poppins" panose="00000500000000000000" pitchFamily="2" charset="0"/>
            </a:endParaRPr>
          </a:p>
        </p:txBody>
      </p:sp>
      <p:sp>
        <p:nvSpPr>
          <p:cNvPr id="60" name="TextBox 59">
            <a:extLst>
              <a:ext uri="{FF2B5EF4-FFF2-40B4-BE49-F238E27FC236}">
                <a16:creationId xmlns:a16="http://schemas.microsoft.com/office/drawing/2014/main" id="{5E8CC625-4551-3AFA-96FE-FCB55A832440}"/>
              </a:ext>
            </a:extLst>
          </p:cNvPr>
          <p:cNvSpPr txBox="1"/>
          <p:nvPr/>
        </p:nvSpPr>
        <p:spPr>
          <a:xfrm>
            <a:off x="4469879" y="3876812"/>
            <a:ext cx="5515321" cy="707886"/>
          </a:xfrm>
          <a:prstGeom prst="rect">
            <a:avLst/>
          </a:prstGeom>
          <a:noFill/>
        </p:spPr>
        <p:txBody>
          <a:bodyPr wrap="square">
            <a:spAutoFit/>
          </a:bodyPr>
          <a:lstStyle/>
          <a:p>
            <a:pPr lvl="0">
              <a:buClr>
                <a:schemeClr val="tx1"/>
              </a:buClr>
              <a:buSzPts val="1400"/>
              <a:defRPr/>
            </a:pPr>
            <a:r>
              <a:rPr lang="id-ID" sz="1600" b="1" noProof="1">
                <a:solidFill>
                  <a:srgbClr val="F8B803"/>
                </a:solidFill>
                <a:latin typeface="Aptos" panose="020B0004020202020204" pitchFamily="34" charset="0"/>
                <a:ea typeface="Calibri"/>
                <a:cs typeface="Poppins" panose="00000500000000000000" pitchFamily="2" charset="0"/>
                <a:sym typeface="Calibri"/>
              </a:rPr>
              <a:t>Metadata Statistik Kegiatan</a:t>
            </a:r>
          </a:p>
          <a:p>
            <a:pPr lvl="0">
              <a:buClr>
                <a:schemeClr val="tx1"/>
              </a:buClr>
              <a:buSzPts val="1400"/>
              <a:defRPr/>
            </a:pPr>
            <a:r>
              <a:rPr lang="id-ID" sz="1200" noProof="1">
                <a:latin typeface="Aptos" panose="020B0004020202020204" pitchFamily="34" charset="0"/>
                <a:ea typeface="Calibri"/>
                <a:cs typeface="Poppins" panose="00000500000000000000" pitchFamily="2" charset="0"/>
                <a:sym typeface="Calibri"/>
              </a:rPr>
              <a:t>sekumpulan atribut informasi yang memberikan gambaran/dokumentasi dari penyelenggaraan kegiatan statistik.</a:t>
            </a:r>
          </a:p>
        </p:txBody>
      </p:sp>
      <p:sp>
        <p:nvSpPr>
          <p:cNvPr id="61" name="TextBox 60">
            <a:extLst>
              <a:ext uri="{FF2B5EF4-FFF2-40B4-BE49-F238E27FC236}">
                <a16:creationId xmlns:a16="http://schemas.microsoft.com/office/drawing/2014/main" id="{53A1CE40-5AF3-FEC5-8E87-C94FD69D466E}"/>
              </a:ext>
            </a:extLst>
          </p:cNvPr>
          <p:cNvSpPr txBox="1"/>
          <p:nvPr/>
        </p:nvSpPr>
        <p:spPr>
          <a:xfrm>
            <a:off x="4469880" y="4625871"/>
            <a:ext cx="5287895" cy="707886"/>
          </a:xfrm>
          <a:prstGeom prst="rect">
            <a:avLst/>
          </a:prstGeom>
          <a:noFill/>
        </p:spPr>
        <p:txBody>
          <a:bodyPr wrap="square">
            <a:spAutoFit/>
          </a:bodyPr>
          <a:lstStyle/>
          <a:p>
            <a:pPr lvl="0">
              <a:buClr>
                <a:schemeClr val="tx1"/>
              </a:buClr>
              <a:buSzPts val="1400"/>
              <a:defRPr/>
            </a:pPr>
            <a:r>
              <a:rPr lang="id-ID" sz="1600" b="1" noProof="1">
                <a:solidFill>
                  <a:srgbClr val="F8B803"/>
                </a:solidFill>
                <a:latin typeface="Aptos" panose="020B0004020202020204" pitchFamily="34" charset="0"/>
                <a:ea typeface="Calibri"/>
                <a:cs typeface="Poppins" panose="00000500000000000000" pitchFamily="2" charset="0"/>
                <a:sym typeface="Calibri"/>
              </a:rPr>
              <a:t>Metadata Statistik Variabel</a:t>
            </a:r>
          </a:p>
          <a:p>
            <a:pPr lvl="0">
              <a:buClr>
                <a:schemeClr val="tx1"/>
              </a:buClr>
              <a:buSzPts val="1400"/>
              <a:defRPr/>
            </a:pPr>
            <a:r>
              <a:rPr lang="id-ID" sz="1200" noProof="1">
                <a:latin typeface="Aptos" panose="020B0004020202020204" pitchFamily="34" charset="0"/>
                <a:ea typeface="Calibri"/>
                <a:cs typeface="Poppins" panose="00000500000000000000" pitchFamily="2" charset="0"/>
                <a:sym typeface="Calibri"/>
              </a:rPr>
              <a:t>sekumpulan atribut informasi yang memberikan gambaran/dokumentasi dari variabel yang dikumpulkan dalam kegiatan statistik.</a:t>
            </a:r>
          </a:p>
        </p:txBody>
      </p:sp>
      <p:sp>
        <p:nvSpPr>
          <p:cNvPr id="62" name="TextBox 61">
            <a:extLst>
              <a:ext uri="{FF2B5EF4-FFF2-40B4-BE49-F238E27FC236}">
                <a16:creationId xmlns:a16="http://schemas.microsoft.com/office/drawing/2014/main" id="{65EC8834-641F-4ABD-6894-0125F02B26DA}"/>
              </a:ext>
            </a:extLst>
          </p:cNvPr>
          <p:cNvSpPr txBox="1"/>
          <p:nvPr/>
        </p:nvSpPr>
        <p:spPr>
          <a:xfrm>
            <a:off x="4469879" y="5374930"/>
            <a:ext cx="7369173" cy="1077218"/>
          </a:xfrm>
          <a:prstGeom prst="rect">
            <a:avLst/>
          </a:prstGeom>
          <a:noFill/>
        </p:spPr>
        <p:txBody>
          <a:bodyPr wrap="square">
            <a:spAutoFit/>
          </a:bodyPr>
          <a:lstStyle/>
          <a:p>
            <a:pPr lvl="0">
              <a:buClr>
                <a:schemeClr val="tx1"/>
              </a:buClr>
              <a:buSzPts val="1400"/>
              <a:defRPr/>
            </a:pPr>
            <a:r>
              <a:rPr lang="id-ID" sz="1600" b="1" noProof="1">
                <a:solidFill>
                  <a:srgbClr val="F8B803"/>
                </a:solidFill>
                <a:latin typeface="Aptos" panose="020B0004020202020204" pitchFamily="34" charset="0"/>
                <a:ea typeface="Calibri"/>
                <a:cs typeface="Poppins" panose="00000500000000000000" pitchFamily="2" charset="0"/>
                <a:sym typeface="Calibri"/>
              </a:rPr>
              <a:t>Metadata Statistik Indikator</a:t>
            </a:r>
          </a:p>
          <a:p>
            <a:pPr>
              <a:buClr>
                <a:schemeClr val="tx1"/>
              </a:buClr>
              <a:buSzPts val="1400"/>
              <a:defRPr/>
            </a:pPr>
            <a:r>
              <a:rPr lang="id-ID" sz="1200" noProof="1">
                <a:latin typeface="Aptos" panose="020B0004020202020204" pitchFamily="34" charset="0"/>
                <a:ea typeface="Calibri"/>
                <a:cs typeface="Poppins" panose="00000500000000000000" pitchFamily="2" charset="0"/>
                <a:sym typeface="Calibri"/>
              </a:rPr>
              <a:t>sekumpulan atribut informasi yang memberikan gambaran/dokumentasi dasar terbentuknya suatu indikator, interpretasi terhadap suatu indikator, varibel pembentuk indikator, rumus yang digunakan dalam metode penghitungan indikator, dan informasi lain yang perlu untuk diketahui dalam upaya memberikan pemahaman yang tepat dalam menggunakan nilai indikator yang dihasilkan.</a:t>
            </a:r>
          </a:p>
        </p:txBody>
      </p:sp>
      <p:grpSp>
        <p:nvGrpSpPr>
          <p:cNvPr id="29" name="Group 28">
            <a:extLst>
              <a:ext uri="{FF2B5EF4-FFF2-40B4-BE49-F238E27FC236}">
                <a16:creationId xmlns:a16="http://schemas.microsoft.com/office/drawing/2014/main" id="{16238A3A-93EC-D1E3-641B-491D4F9A3785}"/>
              </a:ext>
            </a:extLst>
          </p:cNvPr>
          <p:cNvGrpSpPr/>
          <p:nvPr/>
        </p:nvGrpSpPr>
        <p:grpSpPr>
          <a:xfrm>
            <a:off x="3671357" y="4634569"/>
            <a:ext cx="683557" cy="683557"/>
            <a:chOff x="3670661" y="4186102"/>
            <a:chExt cx="812988" cy="812988"/>
          </a:xfrm>
        </p:grpSpPr>
        <p:sp>
          <p:nvSpPr>
            <p:cNvPr id="34" name="Oval 33">
              <a:extLst>
                <a:ext uri="{FF2B5EF4-FFF2-40B4-BE49-F238E27FC236}">
                  <a16:creationId xmlns:a16="http://schemas.microsoft.com/office/drawing/2014/main" id="{CE3D2D6A-F32A-1A36-D72E-E88D979A4F06}"/>
                </a:ext>
              </a:extLst>
            </p:cNvPr>
            <p:cNvSpPr/>
            <p:nvPr/>
          </p:nvSpPr>
          <p:spPr>
            <a:xfrm>
              <a:off x="3670661" y="4186102"/>
              <a:ext cx="812988" cy="812988"/>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noProof="1"/>
            </a:p>
          </p:txBody>
        </p:sp>
        <p:grpSp>
          <p:nvGrpSpPr>
            <p:cNvPr id="63" name="Google Shape;5737;p69">
              <a:extLst>
                <a:ext uri="{FF2B5EF4-FFF2-40B4-BE49-F238E27FC236}">
                  <a16:creationId xmlns:a16="http://schemas.microsoft.com/office/drawing/2014/main" id="{0B290779-6DBF-0D29-95D1-4D6CDD0EE9C4}"/>
                </a:ext>
              </a:extLst>
            </p:cNvPr>
            <p:cNvGrpSpPr/>
            <p:nvPr/>
          </p:nvGrpSpPr>
          <p:grpSpPr>
            <a:xfrm>
              <a:off x="3889380" y="4410436"/>
              <a:ext cx="375552" cy="371900"/>
              <a:chOff x="-37385100" y="3949908"/>
              <a:chExt cx="321350" cy="318225"/>
            </a:xfrm>
            <a:solidFill>
              <a:srgbClr val="F8B803"/>
            </a:solidFill>
          </p:grpSpPr>
          <p:sp>
            <p:nvSpPr>
              <p:cNvPr id="64" name="Google Shape;5738;p69">
                <a:extLst>
                  <a:ext uri="{FF2B5EF4-FFF2-40B4-BE49-F238E27FC236}">
                    <a16:creationId xmlns:a16="http://schemas.microsoft.com/office/drawing/2014/main" id="{CD1B38A3-84DE-722B-DFD3-9F6C440B4C1C}"/>
                  </a:ext>
                </a:extLst>
              </p:cNvPr>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grpFill/>
              <a:ln>
                <a:noFill/>
              </a:ln>
            </p:spPr>
            <p:txBody>
              <a:bodyPr spcFirstLastPara="1" wrap="square" lIns="91446" tIns="91446" rIns="91446" bIns="91446" anchor="ctr" anchorCtr="0">
                <a:noAutofit/>
              </a:bodyPr>
              <a:lstStyle/>
              <a:p>
                <a:endParaRPr lang="id-ID" noProof="1"/>
              </a:p>
            </p:txBody>
          </p:sp>
          <p:sp>
            <p:nvSpPr>
              <p:cNvPr id="65" name="Google Shape;5739;p69">
                <a:extLst>
                  <a:ext uri="{FF2B5EF4-FFF2-40B4-BE49-F238E27FC236}">
                    <a16:creationId xmlns:a16="http://schemas.microsoft.com/office/drawing/2014/main" id="{88750B9C-AFBC-D7A3-508F-FD6DE95EF28C}"/>
                  </a:ext>
                </a:extLst>
              </p:cNvPr>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grpFill/>
              <a:ln>
                <a:noFill/>
              </a:ln>
            </p:spPr>
            <p:txBody>
              <a:bodyPr spcFirstLastPara="1" wrap="square" lIns="91446" tIns="91446" rIns="91446" bIns="91446" anchor="ctr" anchorCtr="0">
                <a:noAutofit/>
              </a:bodyPr>
              <a:lstStyle/>
              <a:p>
                <a:endParaRPr lang="id-ID" noProof="1"/>
              </a:p>
            </p:txBody>
          </p:sp>
        </p:grpSp>
      </p:grpSp>
      <p:grpSp>
        <p:nvGrpSpPr>
          <p:cNvPr id="30" name="Group 29">
            <a:extLst>
              <a:ext uri="{FF2B5EF4-FFF2-40B4-BE49-F238E27FC236}">
                <a16:creationId xmlns:a16="http://schemas.microsoft.com/office/drawing/2014/main" id="{829AEFCB-E085-035B-2F7C-26A87B21CA43}"/>
              </a:ext>
            </a:extLst>
          </p:cNvPr>
          <p:cNvGrpSpPr/>
          <p:nvPr/>
        </p:nvGrpSpPr>
        <p:grpSpPr>
          <a:xfrm>
            <a:off x="3671357" y="5374930"/>
            <a:ext cx="683557" cy="683557"/>
            <a:chOff x="3670661" y="5129663"/>
            <a:chExt cx="812988" cy="812988"/>
          </a:xfrm>
        </p:grpSpPr>
        <p:sp>
          <p:nvSpPr>
            <p:cNvPr id="47" name="Oval 46">
              <a:extLst>
                <a:ext uri="{FF2B5EF4-FFF2-40B4-BE49-F238E27FC236}">
                  <a16:creationId xmlns:a16="http://schemas.microsoft.com/office/drawing/2014/main" id="{AE95FF75-6F12-796C-F5D6-CC0F603C0A41}"/>
                </a:ext>
              </a:extLst>
            </p:cNvPr>
            <p:cNvSpPr/>
            <p:nvPr/>
          </p:nvSpPr>
          <p:spPr>
            <a:xfrm>
              <a:off x="3670661" y="5129663"/>
              <a:ext cx="812988" cy="812988"/>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noProof="1"/>
            </a:p>
          </p:txBody>
        </p:sp>
        <p:grpSp>
          <p:nvGrpSpPr>
            <p:cNvPr id="66" name="Google Shape;6145;p70">
              <a:extLst>
                <a:ext uri="{FF2B5EF4-FFF2-40B4-BE49-F238E27FC236}">
                  <a16:creationId xmlns:a16="http://schemas.microsoft.com/office/drawing/2014/main" id="{51CD551D-C3F3-C75C-9E85-403D4296186D}"/>
                </a:ext>
              </a:extLst>
            </p:cNvPr>
            <p:cNvGrpSpPr/>
            <p:nvPr/>
          </p:nvGrpSpPr>
          <p:grpSpPr>
            <a:xfrm>
              <a:off x="3893020" y="5351645"/>
              <a:ext cx="368271" cy="366449"/>
              <a:chOff x="-62151950" y="4111775"/>
              <a:chExt cx="318225" cy="316650"/>
            </a:xfrm>
            <a:solidFill>
              <a:srgbClr val="F8B803"/>
            </a:solidFill>
          </p:grpSpPr>
          <p:sp>
            <p:nvSpPr>
              <p:cNvPr id="67" name="Google Shape;6146;p70">
                <a:extLst>
                  <a:ext uri="{FF2B5EF4-FFF2-40B4-BE49-F238E27FC236}">
                    <a16:creationId xmlns:a16="http://schemas.microsoft.com/office/drawing/2014/main" id="{64947ED7-88BB-CC71-A27A-FB5BC7D9DC0C}"/>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grpFill/>
              <a:ln>
                <a:noFill/>
              </a:ln>
            </p:spPr>
            <p:txBody>
              <a:bodyPr spcFirstLastPara="1" wrap="square" lIns="91446" tIns="91446" rIns="91446" bIns="91446" anchor="ctr" anchorCtr="0">
                <a:noAutofit/>
              </a:bodyPr>
              <a:lstStyle/>
              <a:p>
                <a:endParaRPr lang="id-ID" noProof="1"/>
              </a:p>
            </p:txBody>
          </p:sp>
          <p:sp>
            <p:nvSpPr>
              <p:cNvPr id="68" name="Google Shape;6147;p70">
                <a:extLst>
                  <a:ext uri="{FF2B5EF4-FFF2-40B4-BE49-F238E27FC236}">
                    <a16:creationId xmlns:a16="http://schemas.microsoft.com/office/drawing/2014/main" id="{6C14F215-FE98-4B2C-3568-9F5C65E5599B}"/>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grpFill/>
              <a:ln>
                <a:noFill/>
              </a:ln>
            </p:spPr>
            <p:txBody>
              <a:bodyPr spcFirstLastPara="1" wrap="square" lIns="91446" tIns="91446" rIns="91446" bIns="91446" anchor="ctr" anchorCtr="0">
                <a:noAutofit/>
              </a:bodyPr>
              <a:lstStyle/>
              <a:p>
                <a:endParaRPr lang="id-ID" noProof="1"/>
              </a:p>
            </p:txBody>
          </p:sp>
          <p:sp>
            <p:nvSpPr>
              <p:cNvPr id="69" name="Google Shape;6148;p70">
                <a:extLst>
                  <a:ext uri="{FF2B5EF4-FFF2-40B4-BE49-F238E27FC236}">
                    <a16:creationId xmlns:a16="http://schemas.microsoft.com/office/drawing/2014/main" id="{3331E961-1E5A-89D5-70A9-38DB155DE35F}"/>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grpFill/>
              <a:ln>
                <a:noFill/>
              </a:ln>
            </p:spPr>
            <p:txBody>
              <a:bodyPr spcFirstLastPara="1" wrap="square" lIns="91446" tIns="91446" rIns="91446" bIns="91446" anchor="ctr" anchorCtr="0">
                <a:noAutofit/>
              </a:bodyPr>
              <a:lstStyle/>
              <a:p>
                <a:endParaRPr lang="id-ID" noProof="1"/>
              </a:p>
            </p:txBody>
          </p:sp>
          <p:sp>
            <p:nvSpPr>
              <p:cNvPr id="70" name="Google Shape;6149;p70">
                <a:extLst>
                  <a:ext uri="{FF2B5EF4-FFF2-40B4-BE49-F238E27FC236}">
                    <a16:creationId xmlns:a16="http://schemas.microsoft.com/office/drawing/2014/main" id="{5DBE1CEB-A032-666D-2935-B8F60996DB87}"/>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grpFill/>
              <a:ln>
                <a:noFill/>
              </a:ln>
            </p:spPr>
            <p:txBody>
              <a:bodyPr spcFirstLastPara="1" wrap="square" lIns="91446" tIns="91446" rIns="91446" bIns="91446" anchor="ctr" anchorCtr="0">
                <a:noAutofit/>
              </a:bodyPr>
              <a:lstStyle/>
              <a:p>
                <a:endParaRPr lang="id-ID" noProof="1"/>
              </a:p>
            </p:txBody>
          </p:sp>
        </p:grpSp>
      </p:grpSp>
      <p:grpSp>
        <p:nvGrpSpPr>
          <p:cNvPr id="28" name="Group 27">
            <a:extLst>
              <a:ext uri="{FF2B5EF4-FFF2-40B4-BE49-F238E27FC236}">
                <a16:creationId xmlns:a16="http://schemas.microsoft.com/office/drawing/2014/main" id="{59430E76-57FF-0CD7-B9FD-C6C0F64D9042}"/>
              </a:ext>
            </a:extLst>
          </p:cNvPr>
          <p:cNvGrpSpPr/>
          <p:nvPr/>
        </p:nvGrpSpPr>
        <p:grpSpPr>
          <a:xfrm>
            <a:off x="3671357" y="3888977"/>
            <a:ext cx="683557" cy="683557"/>
            <a:chOff x="3670661" y="3237310"/>
            <a:chExt cx="812988" cy="812988"/>
          </a:xfrm>
        </p:grpSpPr>
        <p:sp>
          <p:nvSpPr>
            <p:cNvPr id="21" name="Oval 20">
              <a:extLst>
                <a:ext uri="{FF2B5EF4-FFF2-40B4-BE49-F238E27FC236}">
                  <a16:creationId xmlns:a16="http://schemas.microsoft.com/office/drawing/2014/main" id="{A70C8E4E-3EF2-939D-A9A7-B7886AD1F1E4}"/>
                </a:ext>
              </a:extLst>
            </p:cNvPr>
            <p:cNvSpPr/>
            <p:nvPr/>
          </p:nvSpPr>
          <p:spPr>
            <a:xfrm>
              <a:off x="3670661" y="3237310"/>
              <a:ext cx="812988" cy="812988"/>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noProof="1"/>
            </a:p>
          </p:txBody>
        </p:sp>
        <p:grpSp>
          <p:nvGrpSpPr>
            <p:cNvPr id="71" name="Google Shape;6372;p70">
              <a:extLst>
                <a:ext uri="{FF2B5EF4-FFF2-40B4-BE49-F238E27FC236}">
                  <a16:creationId xmlns:a16="http://schemas.microsoft.com/office/drawing/2014/main" id="{5E57DCDE-5103-E4EB-051E-54ADFDB2443A}"/>
                </a:ext>
              </a:extLst>
            </p:cNvPr>
            <p:cNvGrpSpPr/>
            <p:nvPr/>
          </p:nvGrpSpPr>
          <p:grpSpPr>
            <a:xfrm>
              <a:off x="3901618" y="3469198"/>
              <a:ext cx="351076" cy="349214"/>
              <a:chOff x="6168925" y="3936925"/>
              <a:chExt cx="296950" cy="295375"/>
            </a:xfrm>
            <a:solidFill>
              <a:srgbClr val="F8B803"/>
            </a:solidFill>
          </p:grpSpPr>
          <p:sp>
            <p:nvSpPr>
              <p:cNvPr id="72" name="Google Shape;6373;p70">
                <a:extLst>
                  <a:ext uri="{FF2B5EF4-FFF2-40B4-BE49-F238E27FC236}">
                    <a16:creationId xmlns:a16="http://schemas.microsoft.com/office/drawing/2014/main" id="{53BE97A5-153D-79C5-24BD-DDE7EC41126B}"/>
                  </a:ext>
                </a:extLst>
              </p:cNvPr>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grpFill/>
              <a:ln>
                <a:noFill/>
              </a:ln>
            </p:spPr>
            <p:txBody>
              <a:bodyPr spcFirstLastPara="1" wrap="square" lIns="91446" tIns="91446" rIns="91446" bIns="91446" anchor="ctr" anchorCtr="0">
                <a:noAutofit/>
              </a:bodyPr>
              <a:lstStyle/>
              <a:p>
                <a:endParaRPr lang="id-ID" noProof="1"/>
              </a:p>
            </p:txBody>
          </p:sp>
          <p:sp>
            <p:nvSpPr>
              <p:cNvPr id="73" name="Google Shape;6374;p70">
                <a:extLst>
                  <a:ext uri="{FF2B5EF4-FFF2-40B4-BE49-F238E27FC236}">
                    <a16:creationId xmlns:a16="http://schemas.microsoft.com/office/drawing/2014/main" id="{FE0706B3-4464-E770-D570-90A6AB8F197D}"/>
                  </a:ext>
                </a:extLst>
              </p:cNvPr>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grpFill/>
              <a:ln>
                <a:noFill/>
              </a:ln>
            </p:spPr>
            <p:txBody>
              <a:bodyPr spcFirstLastPara="1" wrap="square" lIns="91446" tIns="91446" rIns="91446" bIns="91446" anchor="ctr" anchorCtr="0">
                <a:noAutofit/>
              </a:bodyPr>
              <a:lstStyle/>
              <a:p>
                <a:endParaRPr lang="id-ID" noProof="1"/>
              </a:p>
            </p:txBody>
          </p:sp>
          <p:sp>
            <p:nvSpPr>
              <p:cNvPr id="74" name="Google Shape;6375;p70">
                <a:extLst>
                  <a:ext uri="{FF2B5EF4-FFF2-40B4-BE49-F238E27FC236}">
                    <a16:creationId xmlns:a16="http://schemas.microsoft.com/office/drawing/2014/main" id="{DF204147-29D4-E9F2-0A1C-D9C8F762A544}"/>
                  </a:ext>
                </a:extLst>
              </p:cNvPr>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grpFill/>
              <a:ln>
                <a:noFill/>
              </a:ln>
            </p:spPr>
            <p:txBody>
              <a:bodyPr spcFirstLastPara="1" wrap="square" lIns="91446" tIns="91446" rIns="91446" bIns="91446" anchor="ctr" anchorCtr="0">
                <a:noAutofit/>
              </a:bodyPr>
              <a:lstStyle/>
              <a:p>
                <a:endParaRPr lang="id-ID" noProof="1"/>
              </a:p>
            </p:txBody>
          </p:sp>
          <p:sp>
            <p:nvSpPr>
              <p:cNvPr id="75" name="Google Shape;6376;p70">
                <a:extLst>
                  <a:ext uri="{FF2B5EF4-FFF2-40B4-BE49-F238E27FC236}">
                    <a16:creationId xmlns:a16="http://schemas.microsoft.com/office/drawing/2014/main" id="{2484D7D8-8943-AA19-3EA1-0FE667116B6F}"/>
                  </a:ext>
                </a:extLst>
              </p:cNvPr>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grpFill/>
              <a:ln>
                <a:noFill/>
              </a:ln>
            </p:spPr>
            <p:txBody>
              <a:bodyPr spcFirstLastPara="1" wrap="square" lIns="91446" tIns="91446" rIns="91446" bIns="91446" anchor="ctr" anchorCtr="0">
                <a:noAutofit/>
              </a:bodyPr>
              <a:lstStyle/>
              <a:p>
                <a:endParaRPr lang="id-ID" noProof="1"/>
              </a:p>
            </p:txBody>
          </p:sp>
          <p:sp>
            <p:nvSpPr>
              <p:cNvPr id="76" name="Google Shape;6377;p70">
                <a:extLst>
                  <a:ext uri="{FF2B5EF4-FFF2-40B4-BE49-F238E27FC236}">
                    <a16:creationId xmlns:a16="http://schemas.microsoft.com/office/drawing/2014/main" id="{9EA86F38-CC30-6CF4-EF88-DEB8CF67AC1A}"/>
                  </a:ext>
                </a:extLst>
              </p:cNvPr>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grpFill/>
              <a:ln>
                <a:noFill/>
              </a:ln>
            </p:spPr>
            <p:txBody>
              <a:bodyPr spcFirstLastPara="1" wrap="square" lIns="91446" tIns="91446" rIns="91446" bIns="91446" anchor="ctr" anchorCtr="0">
                <a:noAutofit/>
              </a:bodyPr>
              <a:lstStyle/>
              <a:p>
                <a:endParaRPr lang="id-ID" noProof="1"/>
              </a:p>
            </p:txBody>
          </p:sp>
          <p:sp>
            <p:nvSpPr>
              <p:cNvPr id="77" name="Google Shape;6378;p70">
                <a:extLst>
                  <a:ext uri="{FF2B5EF4-FFF2-40B4-BE49-F238E27FC236}">
                    <a16:creationId xmlns:a16="http://schemas.microsoft.com/office/drawing/2014/main" id="{4A2A5866-442B-471C-B65E-1D126A8865BA}"/>
                  </a:ext>
                </a:extLst>
              </p:cNvPr>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grpFill/>
              <a:ln>
                <a:noFill/>
              </a:ln>
            </p:spPr>
            <p:txBody>
              <a:bodyPr spcFirstLastPara="1" wrap="square" lIns="91446" tIns="91446" rIns="91446" bIns="91446" anchor="ctr" anchorCtr="0">
                <a:noAutofit/>
              </a:bodyPr>
              <a:lstStyle/>
              <a:p>
                <a:endParaRPr lang="id-ID" noProof="1"/>
              </a:p>
            </p:txBody>
          </p:sp>
        </p:grpSp>
      </p:grpSp>
      <p:sp>
        <p:nvSpPr>
          <p:cNvPr id="78" name="TextBox 77">
            <a:extLst>
              <a:ext uri="{FF2B5EF4-FFF2-40B4-BE49-F238E27FC236}">
                <a16:creationId xmlns:a16="http://schemas.microsoft.com/office/drawing/2014/main" id="{665E5F98-EB14-E3F8-8C89-ED676481E413}"/>
              </a:ext>
            </a:extLst>
          </p:cNvPr>
          <p:cNvSpPr txBox="1"/>
          <p:nvPr/>
        </p:nvSpPr>
        <p:spPr>
          <a:xfrm>
            <a:off x="101799" y="6080059"/>
            <a:ext cx="2781141" cy="415594"/>
          </a:xfrm>
          <a:prstGeom prst="rect">
            <a:avLst/>
          </a:prstGeom>
          <a:noFill/>
        </p:spPr>
        <p:txBody>
          <a:bodyPr wrap="square">
            <a:spAutoFit/>
          </a:bodyPr>
          <a:lstStyle/>
          <a:p>
            <a:pPr marL="215900" indent="-215900">
              <a:buClr>
                <a:schemeClr val="dk1"/>
              </a:buClr>
              <a:buSzPct val="130000"/>
              <a:buBlip>
                <a:blip r:embed="rId4"/>
              </a:buBlip>
              <a:defRPr/>
            </a:pPr>
            <a:r>
              <a:rPr lang="id-ID" sz="1050" i="1" noProof="1">
                <a:latin typeface="Aptos" panose="020B0004020202020204" pitchFamily="34" charset="0"/>
                <a:sym typeface="Calibri"/>
              </a:rPr>
              <a:t>Peraturan BPS No. 5 Tahun 2020 tentang Petunjuk Teknis Metadata Statistik</a:t>
            </a:r>
          </a:p>
        </p:txBody>
      </p:sp>
      <p:sp>
        <p:nvSpPr>
          <p:cNvPr id="22" name="Slide Number Placeholder 44">
            <a:extLst>
              <a:ext uri="{FF2B5EF4-FFF2-40B4-BE49-F238E27FC236}">
                <a16:creationId xmlns:a16="http://schemas.microsoft.com/office/drawing/2014/main" id="{DF25D46F-ECE4-3421-B78A-1F91B5B8E17D}"/>
              </a:ext>
            </a:extLst>
          </p:cNvPr>
          <p:cNvSpPr>
            <a:spLocks noGrp="1"/>
          </p:cNvSpPr>
          <p:nvPr>
            <p:ph type="sldNum" sz="quarter" idx="12"/>
          </p:nvPr>
        </p:nvSpPr>
        <p:spPr>
          <a:xfrm>
            <a:off x="11777845" y="6548366"/>
            <a:ext cx="442740" cy="365210"/>
          </a:xfrm>
        </p:spPr>
        <p:txBody>
          <a:bodyPr/>
          <a:lstStyle/>
          <a:p>
            <a:pPr>
              <a:defRPr/>
            </a:pPr>
            <a:fld id="{A88EA908-BA59-4183-8648-53219FC00D5C}" type="slidenum">
              <a:rPr lang="id-ID" b="1" noProof="1" smtClean="0"/>
              <a:pPr>
                <a:defRPr/>
              </a:pPr>
              <a:t>30</a:t>
            </a:fld>
            <a:endParaRPr lang="id-ID" b="1" noProof="1"/>
          </a:p>
        </p:txBody>
      </p:sp>
      <p:sp>
        <p:nvSpPr>
          <p:cNvPr id="25" name="Title 1">
            <a:extLst>
              <a:ext uri="{FF2B5EF4-FFF2-40B4-BE49-F238E27FC236}">
                <a16:creationId xmlns:a16="http://schemas.microsoft.com/office/drawing/2014/main" id="{5983AF4C-65BE-CA13-BE51-BC47CEA47446}"/>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600" b="1" noProof="1">
                <a:solidFill>
                  <a:srgbClr val="F89039"/>
                </a:solidFill>
              </a:rPr>
              <a:t>PRINSIP </a:t>
            </a:r>
            <a:r>
              <a:rPr lang="id-ID" sz="3600" noProof="1">
                <a:solidFill>
                  <a:srgbClr val="000000"/>
                </a:solidFill>
              </a:rPr>
              <a:t>SATU DATA INDONESIA</a:t>
            </a:r>
            <a:endParaRPr lang="id-ID" sz="3600" baseline="-25000" noProof="1">
              <a:solidFill>
                <a:srgbClr val="000000"/>
              </a:solidFill>
            </a:endParaRPr>
          </a:p>
        </p:txBody>
      </p:sp>
      <p:sp>
        <p:nvSpPr>
          <p:cNvPr id="36" name="Rectangle: Rounded Corners 50">
            <a:extLst>
              <a:ext uri="{FF2B5EF4-FFF2-40B4-BE49-F238E27FC236}">
                <a16:creationId xmlns:a16="http://schemas.microsoft.com/office/drawing/2014/main" id="{FB6B5406-E4C7-5530-934E-3BF14A19A838}"/>
              </a:ext>
            </a:extLst>
          </p:cNvPr>
          <p:cNvSpPr/>
          <p:nvPr/>
        </p:nvSpPr>
        <p:spPr>
          <a:xfrm>
            <a:off x="4138260" y="1090159"/>
            <a:ext cx="6985013" cy="722124"/>
          </a:xfrm>
          <a:prstGeom prst="roundRect">
            <a:avLst>
              <a:gd name="adj" fmla="val 0"/>
            </a:avLst>
          </a:prstGeom>
          <a:pattFill prst="dotGrid">
            <a:fgClr>
              <a:srgbClr val="44546A">
                <a:lumMod val="20000"/>
                <a:lumOff val="80000"/>
              </a:srgbClr>
            </a:fgClr>
            <a:bgClr>
              <a:sysClr val="window" lastClr="FFFFFF"/>
            </a:bgClr>
          </a:pattFill>
          <a:ln w="12700" cap="flat" cmpd="sng" algn="ctr">
            <a:noFill/>
            <a:prstDash val="solid"/>
            <a:miter lim="800000"/>
          </a:ln>
          <a:effectLst/>
        </p:spPr>
        <p:txBody>
          <a:bodyPr rtlCol="0" anchor="ctr"/>
          <a:lstStyle/>
          <a:p>
            <a:pPr algn="ctr" defTabSz="914583"/>
            <a:endParaRPr lang="id-ID" sz="1798" kern="0" noProof="1">
              <a:solidFill>
                <a:prstClr val="white"/>
              </a:solidFill>
            </a:endParaRPr>
          </a:p>
        </p:txBody>
      </p:sp>
      <p:pic>
        <p:nvPicPr>
          <p:cNvPr id="37" name="Picture 36" descr="A light bulb with rays of light shining through&#10;&#10;AI-generated content may be incorrect.">
            <a:extLst>
              <a:ext uri="{FF2B5EF4-FFF2-40B4-BE49-F238E27FC236}">
                <a16:creationId xmlns:a16="http://schemas.microsoft.com/office/drawing/2014/main" id="{82446591-4611-A9B0-4AA2-2656F2D032E7}"/>
              </a:ext>
            </a:extLst>
          </p:cNvPr>
          <p:cNvPicPr>
            <a:picLocks noChangeAspect="1"/>
          </p:cNvPicPr>
          <p:nvPr/>
        </p:nvPicPr>
        <p:blipFill>
          <a:blip r:embed="rId5"/>
          <a:stretch>
            <a:fillRect/>
          </a:stretch>
        </p:blipFill>
        <p:spPr>
          <a:xfrm>
            <a:off x="3843579" y="868721"/>
            <a:ext cx="564513" cy="564513"/>
          </a:xfrm>
          <a:prstGeom prst="rect">
            <a:avLst/>
          </a:prstGeom>
        </p:spPr>
      </p:pic>
      <p:sp>
        <p:nvSpPr>
          <p:cNvPr id="38" name="Google Shape;692;p54">
            <a:extLst>
              <a:ext uri="{FF2B5EF4-FFF2-40B4-BE49-F238E27FC236}">
                <a16:creationId xmlns:a16="http://schemas.microsoft.com/office/drawing/2014/main" id="{657E143D-F789-B21A-CF0A-54EB90038E99}"/>
              </a:ext>
            </a:extLst>
          </p:cNvPr>
          <p:cNvSpPr txBox="1">
            <a:spLocks/>
          </p:cNvSpPr>
          <p:nvPr/>
        </p:nvSpPr>
        <p:spPr>
          <a:xfrm>
            <a:off x="4474722" y="1107889"/>
            <a:ext cx="6648551" cy="644923"/>
          </a:xfrm>
          <a:prstGeom prst="roundRect">
            <a:avLst>
              <a:gd name="adj" fmla="val 0"/>
            </a:avLst>
          </a:prstGeom>
          <a:noFill/>
          <a:ln>
            <a:noFill/>
          </a:ln>
        </p:spPr>
        <p:txBody>
          <a:bodyPr spcFirstLastPara="1" wrap="square" lIns="121928" tIns="121928" rIns="121928" bIns="121928"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None/>
              <a:defRPr sz="1200" b="0" i="0" u="none" strike="noStrike" cap="none">
                <a:solidFill>
                  <a:srgbClr val="1F1B55"/>
                </a:solidFill>
                <a:latin typeface="Lato"/>
                <a:ea typeface="Lato"/>
                <a:cs typeface="Lato"/>
                <a:sym typeface="Lato"/>
              </a:defRPr>
            </a:lvl1pPr>
            <a:lvl2pPr marL="914400" marR="0" lvl="1"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2pPr>
            <a:lvl3pPr marL="1371600" marR="0" lvl="2"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3pPr>
            <a:lvl4pPr marL="1828800" marR="0" lvl="3"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4pPr>
            <a:lvl5pPr marL="2286000" marR="0" lvl="4"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5pPr>
            <a:lvl6pPr marL="2743200" marR="0" lvl="5"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6pPr>
            <a:lvl7pPr marL="3200400" marR="0" lvl="6"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7pPr>
            <a:lvl8pPr marL="3657600" marR="0" lvl="7"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8pPr>
            <a:lvl9pPr marL="4114800" marR="0" lvl="8"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9pPr>
          </a:lstStyle>
          <a:p>
            <a:pPr marL="0" indent="0"/>
            <a:r>
              <a:rPr lang="id-ID" sz="1400" noProof="1">
                <a:solidFill>
                  <a:schemeClr val="tx1"/>
                </a:solidFill>
                <a:latin typeface="Aptos" panose="020B0004020202020204" pitchFamily="34" charset="0"/>
              </a:rPr>
              <a:t>Data yang dihasilkan oleh produsen data harus dilengkapi dengan metadata</a:t>
            </a:r>
            <a:br>
              <a:rPr lang="id-ID" sz="1400" noProof="1">
                <a:solidFill>
                  <a:schemeClr val="tx1"/>
                </a:solidFill>
                <a:latin typeface="Aptos" panose="020B0004020202020204" pitchFamily="34" charset="0"/>
              </a:rPr>
            </a:br>
            <a:r>
              <a:rPr lang="id-ID" sz="1400" noProof="1">
                <a:solidFill>
                  <a:schemeClr val="tx1"/>
                </a:solidFill>
                <a:latin typeface="Aptos" panose="020B0004020202020204" pitchFamily="34" charset="0"/>
              </a:rPr>
              <a:t>sesuai dengan struktur yang baku dan format yang baku yang ditetapkan oleh BPS.</a:t>
            </a:r>
          </a:p>
        </p:txBody>
      </p:sp>
      <p:sp>
        <p:nvSpPr>
          <p:cNvPr id="39" name="Google Shape;692;p54">
            <a:extLst>
              <a:ext uri="{FF2B5EF4-FFF2-40B4-BE49-F238E27FC236}">
                <a16:creationId xmlns:a16="http://schemas.microsoft.com/office/drawing/2014/main" id="{1C81CEF8-D597-B432-FB1A-BC0D6E3FA47A}"/>
              </a:ext>
            </a:extLst>
          </p:cNvPr>
          <p:cNvSpPr txBox="1">
            <a:spLocks/>
          </p:cNvSpPr>
          <p:nvPr/>
        </p:nvSpPr>
        <p:spPr>
          <a:xfrm>
            <a:off x="6530015" y="1809548"/>
            <a:ext cx="4593258" cy="266558"/>
          </a:xfrm>
          <a:prstGeom prst="rect">
            <a:avLst/>
          </a:prstGeom>
          <a:noFill/>
          <a:ln>
            <a:noFill/>
          </a:ln>
        </p:spPr>
        <p:txBody>
          <a:bodyPr spcFirstLastPara="1" wrap="square" lIns="121928" tIns="121928" rIns="121928" bIns="121928"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None/>
              <a:defRPr sz="1200" b="0" i="0" u="none" strike="noStrike" cap="none">
                <a:solidFill>
                  <a:srgbClr val="1F1B55"/>
                </a:solidFill>
                <a:latin typeface="Lato"/>
                <a:ea typeface="Lato"/>
                <a:cs typeface="Lato"/>
                <a:sym typeface="Lato"/>
              </a:defRPr>
            </a:lvl1pPr>
            <a:lvl2pPr marL="914400" marR="0" lvl="1"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2pPr>
            <a:lvl3pPr marL="1371600" marR="0" lvl="2"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3pPr>
            <a:lvl4pPr marL="1828800" marR="0" lvl="3"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4pPr>
            <a:lvl5pPr marL="2286000" marR="0" lvl="4"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5pPr>
            <a:lvl6pPr marL="2743200" marR="0" lvl="5"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6pPr>
            <a:lvl7pPr marL="3200400" marR="0" lvl="6"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7pPr>
            <a:lvl8pPr marL="3657600" marR="0" lvl="7"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8pPr>
            <a:lvl9pPr marL="4114800" marR="0" lvl="8"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9pPr>
          </a:lstStyle>
          <a:p>
            <a:pPr marL="0" indent="0" algn="r"/>
            <a:r>
              <a:rPr lang="id-ID" sz="1000" i="1" noProof="1">
                <a:solidFill>
                  <a:schemeClr val="tx1"/>
                </a:solidFill>
                <a:latin typeface="Aptos" panose="020B0004020202020204" pitchFamily="34" charset="0"/>
              </a:rPr>
              <a:t>Sumber: Peraturan Presiden No. 39 Tahun 2019 tentang Satu Data Indonesia</a:t>
            </a:r>
          </a:p>
        </p:txBody>
      </p:sp>
    </p:spTree>
    <p:extLst>
      <p:ext uri="{BB962C8B-B14F-4D97-AF65-F5344CB8AC3E}">
        <p14:creationId xmlns:p14="http://schemas.microsoft.com/office/powerpoint/2010/main" val="14395830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0536A-ABB8-989F-77B8-7C9126B2C82A}"/>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8FF0CB6D-A2DF-E278-B2FE-BDB1A5012524}"/>
              </a:ext>
            </a:extLst>
          </p:cNvPr>
          <p:cNvSpPr/>
          <p:nvPr/>
        </p:nvSpPr>
        <p:spPr>
          <a:xfrm>
            <a:off x="-150329" y="2074385"/>
            <a:ext cx="3033269" cy="567736"/>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id-ID" sz="2000" b="1" noProof="1">
                <a:latin typeface="Aptos" panose="020B0004020202020204" pitchFamily="34" charset="0"/>
                <a:cs typeface="Poppins" pitchFamily="2" charset="77"/>
              </a:rPr>
              <a:t>Standar Data</a:t>
            </a:r>
          </a:p>
        </p:txBody>
      </p:sp>
      <p:sp>
        <p:nvSpPr>
          <p:cNvPr id="8" name="Rounded Rectangle 7">
            <a:extLst>
              <a:ext uri="{FF2B5EF4-FFF2-40B4-BE49-F238E27FC236}">
                <a16:creationId xmlns:a16="http://schemas.microsoft.com/office/drawing/2014/main" id="{18734F5D-91E1-8F10-B7EE-D525C3FA1CFF}"/>
              </a:ext>
            </a:extLst>
          </p:cNvPr>
          <p:cNvSpPr/>
          <p:nvPr/>
        </p:nvSpPr>
        <p:spPr>
          <a:xfrm>
            <a:off x="-150329" y="2816579"/>
            <a:ext cx="3033269" cy="567736"/>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id-ID" sz="2000" b="1" noProof="1">
                <a:latin typeface="Aptos" panose="020B0004020202020204" pitchFamily="34" charset="0"/>
                <a:cs typeface="Poppins" pitchFamily="2" charset="77"/>
              </a:rPr>
              <a:t>Metadata</a:t>
            </a:r>
          </a:p>
        </p:txBody>
      </p:sp>
      <p:sp>
        <p:nvSpPr>
          <p:cNvPr id="9" name="Rounded Rectangle 8">
            <a:extLst>
              <a:ext uri="{FF2B5EF4-FFF2-40B4-BE49-F238E27FC236}">
                <a16:creationId xmlns:a16="http://schemas.microsoft.com/office/drawing/2014/main" id="{72248A7F-C33C-B6D9-91C6-FA88D1F953BC}"/>
              </a:ext>
            </a:extLst>
          </p:cNvPr>
          <p:cNvSpPr/>
          <p:nvPr/>
        </p:nvSpPr>
        <p:spPr>
          <a:xfrm>
            <a:off x="-150329" y="3556329"/>
            <a:ext cx="3033269" cy="567736"/>
          </a:xfrm>
          <a:prstGeom prst="roundRect">
            <a:avLst/>
          </a:prstGeom>
          <a:solidFill>
            <a:srgbClr val="2381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id-ID" sz="2000" b="1" noProof="1">
                <a:latin typeface="Aptos" panose="020B0004020202020204" pitchFamily="34" charset="0"/>
                <a:cs typeface="Poppins" pitchFamily="2" charset="77"/>
              </a:rPr>
              <a:t>Interoperabilitas</a:t>
            </a:r>
          </a:p>
        </p:txBody>
      </p:sp>
      <p:sp>
        <p:nvSpPr>
          <p:cNvPr id="2" name="TextBox 1">
            <a:extLst>
              <a:ext uri="{FF2B5EF4-FFF2-40B4-BE49-F238E27FC236}">
                <a16:creationId xmlns:a16="http://schemas.microsoft.com/office/drawing/2014/main" id="{9C781485-934E-F17D-FD2B-BA931BC20B71}"/>
              </a:ext>
            </a:extLst>
          </p:cNvPr>
          <p:cNvSpPr txBox="1"/>
          <p:nvPr/>
        </p:nvSpPr>
        <p:spPr>
          <a:xfrm>
            <a:off x="-238517" y="1850303"/>
            <a:ext cx="1062587" cy="1015898"/>
          </a:xfrm>
          <a:prstGeom prst="rect">
            <a:avLst/>
          </a:prstGeom>
          <a:noFill/>
        </p:spPr>
        <p:txBody>
          <a:bodyPr wrap="square" anchor="ctr">
            <a:spAutoFit/>
          </a:bodyPr>
          <a:lstStyle/>
          <a:p>
            <a:pPr lvl="0" algn="ctr">
              <a:lnSpc>
                <a:spcPct val="100000"/>
              </a:lnSpc>
            </a:pPr>
            <a:r>
              <a:rPr lang="id-ID" sz="6001" b="1" noProof="1">
                <a:ln w="38100">
                  <a:solidFill>
                    <a:schemeClr val="bg1"/>
                  </a:solidFill>
                </a:ln>
                <a:solidFill>
                  <a:schemeClr val="bg1">
                    <a:lumMod val="85000"/>
                  </a:schemeClr>
                </a:solidFill>
                <a:latin typeface="Franklin Gothic Heavy" panose="020B0603020102020204" pitchFamily="34" charset="0"/>
                <a:cs typeface="Poppins" panose="00000500000000000000" pitchFamily="2" charset="0"/>
              </a:rPr>
              <a:t>1</a:t>
            </a:r>
          </a:p>
        </p:txBody>
      </p:sp>
      <p:sp>
        <p:nvSpPr>
          <p:cNvPr id="3" name="TextBox 2">
            <a:extLst>
              <a:ext uri="{FF2B5EF4-FFF2-40B4-BE49-F238E27FC236}">
                <a16:creationId xmlns:a16="http://schemas.microsoft.com/office/drawing/2014/main" id="{DE54B3A9-5397-1D13-484F-7F2891C3AD4B}"/>
              </a:ext>
            </a:extLst>
          </p:cNvPr>
          <p:cNvSpPr txBox="1"/>
          <p:nvPr/>
        </p:nvSpPr>
        <p:spPr>
          <a:xfrm>
            <a:off x="-238517" y="2592496"/>
            <a:ext cx="1062587" cy="1015898"/>
          </a:xfrm>
          <a:prstGeom prst="rect">
            <a:avLst/>
          </a:prstGeom>
          <a:noFill/>
        </p:spPr>
        <p:txBody>
          <a:bodyPr wrap="square" anchor="ctr">
            <a:spAutoFit/>
          </a:bodyPr>
          <a:lstStyle/>
          <a:p>
            <a:pPr lvl="0" algn="ctr">
              <a:lnSpc>
                <a:spcPct val="100000"/>
              </a:lnSpc>
            </a:pPr>
            <a:r>
              <a:rPr lang="id-ID" sz="6001" b="1" noProof="1">
                <a:ln w="38100">
                  <a:solidFill>
                    <a:schemeClr val="bg1"/>
                  </a:solidFill>
                </a:ln>
                <a:solidFill>
                  <a:schemeClr val="bg1">
                    <a:lumMod val="85000"/>
                  </a:schemeClr>
                </a:solidFill>
                <a:latin typeface="Franklin Gothic Heavy" panose="020B0603020102020204" pitchFamily="34" charset="0"/>
                <a:cs typeface="Poppins" panose="00000500000000000000" pitchFamily="2" charset="0"/>
              </a:rPr>
              <a:t>2</a:t>
            </a:r>
          </a:p>
        </p:txBody>
      </p:sp>
      <p:sp>
        <p:nvSpPr>
          <p:cNvPr id="4" name="TextBox 3">
            <a:extLst>
              <a:ext uri="{FF2B5EF4-FFF2-40B4-BE49-F238E27FC236}">
                <a16:creationId xmlns:a16="http://schemas.microsoft.com/office/drawing/2014/main" id="{C3DEF5C6-B61B-555C-E03F-E99D07FAE8ED}"/>
              </a:ext>
            </a:extLst>
          </p:cNvPr>
          <p:cNvSpPr txBox="1"/>
          <p:nvPr/>
        </p:nvSpPr>
        <p:spPr>
          <a:xfrm>
            <a:off x="-238517" y="3331515"/>
            <a:ext cx="1062587" cy="1015898"/>
          </a:xfrm>
          <a:prstGeom prst="rect">
            <a:avLst/>
          </a:prstGeom>
          <a:noFill/>
        </p:spPr>
        <p:txBody>
          <a:bodyPr wrap="square" anchor="ctr">
            <a:spAutoFit/>
          </a:bodyPr>
          <a:lstStyle/>
          <a:p>
            <a:pPr lvl="0" algn="ctr">
              <a:lnSpc>
                <a:spcPct val="100000"/>
              </a:lnSpc>
            </a:pPr>
            <a:r>
              <a:rPr lang="id-ID" sz="6001" b="1" noProof="1">
                <a:ln w="38100">
                  <a:solidFill>
                    <a:schemeClr val="bg1"/>
                  </a:solidFill>
                </a:ln>
                <a:solidFill>
                  <a:srgbClr val="23815B"/>
                </a:solidFill>
                <a:latin typeface="Franklin Gothic Heavy" panose="020B0603020102020204" pitchFamily="34" charset="0"/>
                <a:cs typeface="Poppins" panose="00000500000000000000" pitchFamily="2" charset="0"/>
              </a:rPr>
              <a:t>3</a:t>
            </a:r>
          </a:p>
        </p:txBody>
      </p:sp>
      <p:sp>
        <p:nvSpPr>
          <p:cNvPr id="10" name="TextBox 9">
            <a:extLst>
              <a:ext uri="{FF2B5EF4-FFF2-40B4-BE49-F238E27FC236}">
                <a16:creationId xmlns:a16="http://schemas.microsoft.com/office/drawing/2014/main" id="{6D40ED69-6379-D40C-802C-8504551F7553}"/>
              </a:ext>
            </a:extLst>
          </p:cNvPr>
          <p:cNvSpPr txBox="1"/>
          <p:nvPr/>
        </p:nvSpPr>
        <p:spPr>
          <a:xfrm>
            <a:off x="3456969" y="2060518"/>
            <a:ext cx="8179100" cy="1554632"/>
          </a:xfrm>
          <a:prstGeom prst="rect">
            <a:avLst/>
          </a:prstGeom>
          <a:noFill/>
        </p:spPr>
        <p:txBody>
          <a:bodyPr wrap="square">
            <a:spAutoFit/>
          </a:bodyPr>
          <a:lstStyle/>
          <a:p>
            <a:pPr>
              <a:buClr>
                <a:schemeClr val="tx1"/>
              </a:buClr>
              <a:buSzPts val="1400"/>
              <a:defRPr/>
            </a:pPr>
            <a:r>
              <a:rPr lang="id-ID" sz="2000" b="1" noProof="1">
                <a:solidFill>
                  <a:srgbClr val="2B285F"/>
                </a:solidFill>
                <a:latin typeface="Aptos" panose="020B0004020202020204" pitchFamily="34" charset="0"/>
                <a:cs typeface="Poppins" panose="00000500000000000000" pitchFamily="2" charset="0"/>
                <a:sym typeface="Calibri"/>
              </a:rPr>
              <a:t>Pengertian Interoperabilitas Data</a:t>
            </a:r>
            <a:endParaRPr lang="id-ID" sz="2000" b="1" noProof="1">
              <a:solidFill>
                <a:srgbClr val="2B285F"/>
              </a:solidFill>
              <a:latin typeface="Aptos" panose="020B0004020202020204" pitchFamily="34" charset="0"/>
              <a:cs typeface="Poppins" panose="00000500000000000000" pitchFamily="2" charset="0"/>
            </a:endParaRPr>
          </a:p>
          <a:p>
            <a:pPr defTabSz="914583">
              <a:spcAft>
                <a:spcPts val="600"/>
              </a:spcAft>
              <a:buClr>
                <a:schemeClr val="tx1"/>
              </a:buClr>
              <a:buSzPts val="1400"/>
              <a:defRPr/>
            </a:pPr>
            <a:r>
              <a:rPr lang="id-ID" sz="1400" noProof="1">
                <a:latin typeface="Aptos" panose="020B0004020202020204" pitchFamily="34" charset="0"/>
                <a:ea typeface="Calibri"/>
                <a:cs typeface="Poppins" panose="00000500000000000000" pitchFamily="2" charset="0"/>
                <a:sym typeface="Calibri"/>
              </a:rPr>
              <a:t>Prinsip </a:t>
            </a:r>
            <a:r>
              <a:rPr lang="id-ID" sz="1400" noProof="1">
                <a:solidFill>
                  <a:srgbClr val="23815B"/>
                </a:solidFill>
                <a:latin typeface="Aptos" panose="020B0004020202020204" pitchFamily="34" charset="0"/>
                <a:ea typeface="Calibri"/>
                <a:cs typeface="Poppins" panose="00000500000000000000" pitchFamily="2" charset="0"/>
                <a:sym typeface="Calibri"/>
              </a:rPr>
              <a:t>bagi pakai data antar sistem elektronik </a:t>
            </a:r>
            <a:r>
              <a:rPr lang="id-ID" sz="1400" noProof="1">
                <a:latin typeface="Aptos" panose="020B0004020202020204" pitchFamily="34" charset="0"/>
                <a:ea typeface="Calibri"/>
                <a:cs typeface="Poppins" panose="00000500000000000000" pitchFamily="2" charset="0"/>
                <a:sym typeface="Calibri"/>
              </a:rPr>
              <a:t>yang saling berinteraksi.</a:t>
            </a:r>
          </a:p>
          <a:p>
            <a:pPr defTabSz="914583">
              <a:buClr>
                <a:schemeClr val="tx1"/>
              </a:buClr>
              <a:buSzPts val="1400"/>
              <a:defRPr/>
            </a:pPr>
            <a:r>
              <a:rPr lang="id-ID" sz="1400" noProof="1">
                <a:latin typeface="Aptos" panose="020B0004020202020204" pitchFamily="34" charset="0"/>
                <a:ea typeface="Calibri"/>
                <a:cs typeface="Poppins" panose="00000500000000000000" pitchFamily="2" charset="0"/>
                <a:sym typeface="Calibri"/>
              </a:rPr>
              <a:t>Agar dapat dibagipakaikan, data harus:</a:t>
            </a:r>
          </a:p>
          <a:p>
            <a:pPr marL="215943" indent="-215943">
              <a:buClr>
                <a:schemeClr val="tx1"/>
              </a:buClr>
              <a:buSzPts val="1400"/>
              <a:buFont typeface="Courier New" panose="02070309020205020404" pitchFamily="49" charset="0"/>
              <a:buChar char="o"/>
              <a:defRPr/>
            </a:pPr>
            <a:r>
              <a:rPr lang="id-ID" sz="1400" noProof="1">
                <a:latin typeface="Aptos" panose="020B0004020202020204" pitchFamily="34" charset="0"/>
                <a:cs typeface="Poppins" panose="00000500000000000000" pitchFamily="2" charset="0"/>
                <a:sym typeface="Calibri"/>
              </a:rPr>
              <a:t>Konsisten dalam sintak/bentuk, struktur/skema/komposisi penyajian, dan semantik/artikulasi keterbacaan;</a:t>
            </a:r>
          </a:p>
          <a:p>
            <a:pPr marL="215943" indent="-215943">
              <a:buClr>
                <a:schemeClr val="tx1"/>
              </a:buClr>
              <a:buSzPts val="1400"/>
              <a:buFont typeface="Courier New" panose="02070309020205020404" pitchFamily="49" charset="0"/>
              <a:buChar char="o"/>
              <a:defRPr/>
            </a:pPr>
            <a:r>
              <a:rPr lang="id-ID" sz="1400" noProof="1">
                <a:latin typeface="Aptos" panose="020B0004020202020204" pitchFamily="34" charset="0"/>
                <a:cs typeface="Poppins" panose="00000500000000000000" pitchFamily="2" charset="0"/>
                <a:sym typeface="Calibri"/>
              </a:rPr>
              <a:t>Disimpan dalam format terbuka yang mudah dibaca sistem elektronik</a:t>
            </a:r>
          </a:p>
        </p:txBody>
      </p:sp>
      <p:sp>
        <p:nvSpPr>
          <p:cNvPr id="21" name="Slide Number Placeholder 44">
            <a:extLst>
              <a:ext uri="{FF2B5EF4-FFF2-40B4-BE49-F238E27FC236}">
                <a16:creationId xmlns:a16="http://schemas.microsoft.com/office/drawing/2014/main" id="{77B00885-AD6F-E0C8-29AB-F2B0BC5B3164}"/>
              </a:ext>
            </a:extLst>
          </p:cNvPr>
          <p:cNvSpPr>
            <a:spLocks noGrp="1"/>
          </p:cNvSpPr>
          <p:nvPr>
            <p:ph type="sldNum" sz="quarter" idx="12"/>
          </p:nvPr>
        </p:nvSpPr>
        <p:spPr>
          <a:xfrm>
            <a:off x="11777845" y="6548366"/>
            <a:ext cx="442740" cy="365210"/>
          </a:xfrm>
        </p:spPr>
        <p:txBody>
          <a:bodyPr/>
          <a:lstStyle/>
          <a:p>
            <a:pPr>
              <a:defRPr/>
            </a:pPr>
            <a:fld id="{A88EA908-BA59-4183-8648-53219FC00D5C}" type="slidenum">
              <a:rPr lang="id-ID" b="1" noProof="1" smtClean="0"/>
              <a:pPr>
                <a:defRPr/>
              </a:pPr>
              <a:t>31</a:t>
            </a:fld>
            <a:endParaRPr lang="id-ID" b="1" noProof="1"/>
          </a:p>
        </p:txBody>
      </p:sp>
      <p:sp>
        <p:nvSpPr>
          <p:cNvPr id="24" name="Title 1">
            <a:extLst>
              <a:ext uri="{FF2B5EF4-FFF2-40B4-BE49-F238E27FC236}">
                <a16:creationId xmlns:a16="http://schemas.microsoft.com/office/drawing/2014/main" id="{5468ADDF-4913-BDF2-631E-5B60C6667FD7}"/>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600" b="1" noProof="1">
                <a:solidFill>
                  <a:srgbClr val="F89039"/>
                </a:solidFill>
              </a:rPr>
              <a:t>PRINSIP </a:t>
            </a:r>
            <a:r>
              <a:rPr lang="id-ID" sz="3600" noProof="1">
                <a:solidFill>
                  <a:srgbClr val="000000"/>
                </a:solidFill>
              </a:rPr>
              <a:t>SATU DATA INDONESIA</a:t>
            </a:r>
            <a:endParaRPr lang="id-ID" sz="3600" baseline="-25000" noProof="1">
              <a:solidFill>
                <a:srgbClr val="000000"/>
              </a:solidFill>
            </a:endParaRPr>
          </a:p>
        </p:txBody>
      </p:sp>
      <p:sp>
        <p:nvSpPr>
          <p:cNvPr id="25" name="Rounded Rectangle 24">
            <a:extLst>
              <a:ext uri="{FF2B5EF4-FFF2-40B4-BE49-F238E27FC236}">
                <a16:creationId xmlns:a16="http://schemas.microsoft.com/office/drawing/2014/main" id="{5F86D6E7-4E42-5A6B-1977-3FF873579C6F}"/>
              </a:ext>
            </a:extLst>
          </p:cNvPr>
          <p:cNvSpPr/>
          <p:nvPr/>
        </p:nvSpPr>
        <p:spPr>
          <a:xfrm>
            <a:off x="-150329" y="4298522"/>
            <a:ext cx="3033269" cy="763562"/>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id-ID" sz="2000" b="1" noProof="1">
                <a:latin typeface="Aptos" panose="020B0004020202020204" pitchFamily="34" charset="0"/>
                <a:cs typeface="Poppins" pitchFamily="2" charset="77"/>
              </a:rPr>
              <a:t>Kode Referensi</a:t>
            </a:r>
          </a:p>
          <a:p>
            <a:pPr algn="r"/>
            <a:r>
              <a:rPr lang="id-ID" sz="2000" b="1" noProof="1">
                <a:latin typeface="Aptos" panose="020B0004020202020204" pitchFamily="34" charset="0"/>
                <a:cs typeface="Poppins" pitchFamily="2" charset="77"/>
              </a:rPr>
              <a:t>dan Data Induk</a:t>
            </a:r>
          </a:p>
        </p:txBody>
      </p:sp>
      <p:sp>
        <p:nvSpPr>
          <p:cNvPr id="26" name="TextBox 25">
            <a:extLst>
              <a:ext uri="{FF2B5EF4-FFF2-40B4-BE49-F238E27FC236}">
                <a16:creationId xmlns:a16="http://schemas.microsoft.com/office/drawing/2014/main" id="{FB5C124E-6DFB-3057-BAA2-7D4C32E2E978}"/>
              </a:ext>
            </a:extLst>
          </p:cNvPr>
          <p:cNvSpPr txBox="1"/>
          <p:nvPr/>
        </p:nvSpPr>
        <p:spPr>
          <a:xfrm>
            <a:off x="-238517" y="4250765"/>
            <a:ext cx="1062587" cy="1015898"/>
          </a:xfrm>
          <a:prstGeom prst="rect">
            <a:avLst/>
          </a:prstGeom>
          <a:noFill/>
        </p:spPr>
        <p:txBody>
          <a:bodyPr wrap="square" anchor="ctr">
            <a:spAutoFit/>
          </a:bodyPr>
          <a:lstStyle/>
          <a:p>
            <a:pPr lvl="0" algn="ctr">
              <a:lnSpc>
                <a:spcPct val="100000"/>
              </a:lnSpc>
            </a:pPr>
            <a:r>
              <a:rPr lang="id-ID" sz="6001" b="1" noProof="1">
                <a:ln w="38100">
                  <a:solidFill>
                    <a:schemeClr val="bg1"/>
                  </a:solidFill>
                </a:ln>
                <a:solidFill>
                  <a:schemeClr val="bg1">
                    <a:lumMod val="85000"/>
                  </a:schemeClr>
                </a:solidFill>
                <a:latin typeface="Franklin Gothic Heavy" panose="020B0603020102020204" pitchFamily="34" charset="0"/>
                <a:cs typeface="Poppins" panose="00000500000000000000" pitchFamily="2" charset="0"/>
              </a:rPr>
              <a:t>4</a:t>
            </a:r>
          </a:p>
        </p:txBody>
      </p:sp>
      <p:sp>
        <p:nvSpPr>
          <p:cNvPr id="27" name="TextBox 26">
            <a:extLst>
              <a:ext uri="{FF2B5EF4-FFF2-40B4-BE49-F238E27FC236}">
                <a16:creationId xmlns:a16="http://schemas.microsoft.com/office/drawing/2014/main" id="{28317D46-D97A-A89A-453B-1CAE760BF7DB}"/>
              </a:ext>
            </a:extLst>
          </p:cNvPr>
          <p:cNvSpPr txBox="1"/>
          <p:nvPr/>
        </p:nvSpPr>
        <p:spPr>
          <a:xfrm>
            <a:off x="3456969" y="3868256"/>
            <a:ext cx="8179100" cy="1338828"/>
          </a:xfrm>
          <a:prstGeom prst="rect">
            <a:avLst/>
          </a:prstGeom>
          <a:noFill/>
        </p:spPr>
        <p:txBody>
          <a:bodyPr wrap="square">
            <a:spAutoFit/>
          </a:bodyPr>
          <a:lstStyle/>
          <a:p>
            <a:pPr>
              <a:buClr>
                <a:schemeClr val="tx1"/>
              </a:buClr>
              <a:buSzPts val="1400"/>
              <a:defRPr/>
            </a:pPr>
            <a:r>
              <a:rPr lang="id-ID" sz="2000" b="1" noProof="1">
                <a:solidFill>
                  <a:srgbClr val="2B285F"/>
                </a:solidFill>
                <a:latin typeface="Aptos" panose="020B0004020202020204" pitchFamily="34" charset="0"/>
                <a:cs typeface="Poppins" panose="00000500000000000000" pitchFamily="2" charset="0"/>
                <a:sym typeface="Calibri"/>
              </a:rPr>
              <a:t>Contoh Implementasi Interoperabilitas Data</a:t>
            </a:r>
            <a:endParaRPr lang="id-ID" sz="2000" b="1" noProof="1">
              <a:solidFill>
                <a:srgbClr val="2B285F"/>
              </a:solidFill>
              <a:latin typeface="Aptos" panose="020B0004020202020204" pitchFamily="34" charset="0"/>
              <a:cs typeface="Poppins" panose="00000500000000000000" pitchFamily="2" charset="0"/>
            </a:endParaRPr>
          </a:p>
          <a:p>
            <a:pPr marL="215900" indent="-215900">
              <a:spcAft>
                <a:spcPts val="600"/>
              </a:spcAft>
              <a:buClr>
                <a:schemeClr val="dk1"/>
              </a:buClr>
              <a:buSzPct val="130000"/>
              <a:buBlip>
                <a:blip r:embed="rId3"/>
              </a:buBlip>
              <a:defRPr/>
            </a:pPr>
            <a:r>
              <a:rPr lang="id-ID" sz="1400" noProof="1">
                <a:latin typeface="Aptos" panose="020B0004020202020204" pitchFamily="34" charset="0"/>
                <a:sym typeface="Calibri"/>
              </a:rPr>
              <a:t>Penyediaan data dalam format terbuka yang mudah dibaca sistem eketronik, misal data dalam format Excel, CSV, Json (jacascript object notation)</a:t>
            </a:r>
          </a:p>
          <a:p>
            <a:pPr marL="215900" indent="-215900">
              <a:spcAft>
                <a:spcPts val="600"/>
              </a:spcAft>
              <a:buClr>
                <a:schemeClr val="dk1"/>
              </a:buClr>
              <a:buSzPct val="130000"/>
              <a:buBlip>
                <a:blip r:embed="rId3"/>
              </a:buBlip>
              <a:defRPr/>
            </a:pPr>
            <a:r>
              <a:rPr lang="id-ID" sz="1400" noProof="1">
                <a:latin typeface="Aptos" panose="020B0004020202020204" pitchFamily="34" charset="0"/>
                <a:sym typeface="Calibri"/>
              </a:rPr>
              <a:t>Penyediaan webservice (Application Programming Interface/API) untuk mengakses data BPS melalui website BPS. </a:t>
            </a:r>
          </a:p>
        </p:txBody>
      </p:sp>
    </p:spTree>
    <p:extLst>
      <p:ext uri="{BB962C8B-B14F-4D97-AF65-F5344CB8AC3E}">
        <p14:creationId xmlns:p14="http://schemas.microsoft.com/office/powerpoint/2010/main" val="9568370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7937F-4865-A2D5-A1E4-AB62501F1B75}"/>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759A95E2-08EB-8B5F-0EB0-5C8E77AA826B}"/>
              </a:ext>
            </a:extLst>
          </p:cNvPr>
          <p:cNvSpPr/>
          <p:nvPr/>
        </p:nvSpPr>
        <p:spPr>
          <a:xfrm>
            <a:off x="-150329" y="2074385"/>
            <a:ext cx="3033269" cy="567736"/>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id-ID" sz="2000" b="1" noProof="1">
                <a:latin typeface="Aptos" panose="020B0004020202020204" pitchFamily="34" charset="0"/>
                <a:cs typeface="Poppins" pitchFamily="2" charset="77"/>
              </a:rPr>
              <a:t>Standar Data</a:t>
            </a:r>
          </a:p>
        </p:txBody>
      </p:sp>
      <p:sp>
        <p:nvSpPr>
          <p:cNvPr id="8" name="Rounded Rectangle 7">
            <a:extLst>
              <a:ext uri="{FF2B5EF4-FFF2-40B4-BE49-F238E27FC236}">
                <a16:creationId xmlns:a16="http://schemas.microsoft.com/office/drawing/2014/main" id="{E7E6E57E-3C0D-8298-22A2-37475469799B}"/>
              </a:ext>
            </a:extLst>
          </p:cNvPr>
          <p:cNvSpPr/>
          <p:nvPr/>
        </p:nvSpPr>
        <p:spPr>
          <a:xfrm>
            <a:off x="-150329" y="2816579"/>
            <a:ext cx="3033269" cy="567736"/>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id-ID" sz="2000" b="1" noProof="1">
                <a:latin typeface="Aptos" panose="020B0004020202020204" pitchFamily="34" charset="0"/>
                <a:cs typeface="Poppins" pitchFamily="2" charset="77"/>
              </a:rPr>
              <a:t>Metadata</a:t>
            </a:r>
          </a:p>
        </p:txBody>
      </p:sp>
      <p:sp>
        <p:nvSpPr>
          <p:cNvPr id="11" name="Rounded Rectangle 10">
            <a:extLst>
              <a:ext uri="{FF2B5EF4-FFF2-40B4-BE49-F238E27FC236}">
                <a16:creationId xmlns:a16="http://schemas.microsoft.com/office/drawing/2014/main" id="{2F0216C8-9080-3589-3757-4F11EF54FB3B}"/>
              </a:ext>
            </a:extLst>
          </p:cNvPr>
          <p:cNvSpPr/>
          <p:nvPr/>
        </p:nvSpPr>
        <p:spPr>
          <a:xfrm>
            <a:off x="-150329" y="4298522"/>
            <a:ext cx="3033269" cy="763562"/>
          </a:xfrm>
          <a:prstGeom prst="roundRect">
            <a:avLst/>
          </a:prstGeom>
          <a:solidFill>
            <a:srgbClr val="309D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id-ID" sz="2000" b="1" noProof="1">
                <a:latin typeface="Aptos" panose="020B0004020202020204" pitchFamily="34" charset="0"/>
                <a:cs typeface="Poppins" pitchFamily="2" charset="77"/>
              </a:rPr>
              <a:t>Kode Referensi</a:t>
            </a:r>
          </a:p>
          <a:p>
            <a:pPr algn="r"/>
            <a:r>
              <a:rPr lang="id-ID" sz="2000" b="1" noProof="1">
                <a:latin typeface="Aptos" panose="020B0004020202020204" pitchFamily="34" charset="0"/>
                <a:cs typeface="Poppins" pitchFamily="2" charset="77"/>
              </a:rPr>
              <a:t>dan Data Induk</a:t>
            </a:r>
          </a:p>
        </p:txBody>
      </p:sp>
      <p:sp>
        <p:nvSpPr>
          <p:cNvPr id="2" name="TextBox 1">
            <a:extLst>
              <a:ext uri="{FF2B5EF4-FFF2-40B4-BE49-F238E27FC236}">
                <a16:creationId xmlns:a16="http://schemas.microsoft.com/office/drawing/2014/main" id="{48B74A6A-2E12-3AA0-6FBE-01608A7AC31B}"/>
              </a:ext>
            </a:extLst>
          </p:cNvPr>
          <p:cNvSpPr txBox="1"/>
          <p:nvPr/>
        </p:nvSpPr>
        <p:spPr>
          <a:xfrm>
            <a:off x="-238517" y="1850303"/>
            <a:ext cx="1062587" cy="1015898"/>
          </a:xfrm>
          <a:prstGeom prst="rect">
            <a:avLst/>
          </a:prstGeom>
          <a:noFill/>
        </p:spPr>
        <p:txBody>
          <a:bodyPr wrap="square" anchor="ctr">
            <a:spAutoFit/>
          </a:bodyPr>
          <a:lstStyle/>
          <a:p>
            <a:pPr lvl="0" algn="ctr">
              <a:lnSpc>
                <a:spcPct val="100000"/>
              </a:lnSpc>
            </a:pPr>
            <a:r>
              <a:rPr lang="id-ID" sz="6001" b="1" noProof="1">
                <a:ln w="38100">
                  <a:solidFill>
                    <a:schemeClr val="bg1"/>
                  </a:solidFill>
                </a:ln>
                <a:solidFill>
                  <a:schemeClr val="bg1">
                    <a:lumMod val="85000"/>
                  </a:schemeClr>
                </a:solidFill>
                <a:latin typeface="Franklin Gothic Heavy" panose="020B0603020102020204" pitchFamily="34" charset="0"/>
                <a:cs typeface="Poppins" panose="00000500000000000000" pitchFamily="2" charset="0"/>
              </a:rPr>
              <a:t>1</a:t>
            </a:r>
          </a:p>
        </p:txBody>
      </p:sp>
      <p:sp>
        <p:nvSpPr>
          <p:cNvPr id="3" name="TextBox 2">
            <a:extLst>
              <a:ext uri="{FF2B5EF4-FFF2-40B4-BE49-F238E27FC236}">
                <a16:creationId xmlns:a16="http://schemas.microsoft.com/office/drawing/2014/main" id="{7D103142-EAE0-7A36-05B8-944B22CF1851}"/>
              </a:ext>
            </a:extLst>
          </p:cNvPr>
          <p:cNvSpPr txBox="1"/>
          <p:nvPr/>
        </p:nvSpPr>
        <p:spPr>
          <a:xfrm>
            <a:off x="-238517" y="2592496"/>
            <a:ext cx="1062587" cy="1015898"/>
          </a:xfrm>
          <a:prstGeom prst="rect">
            <a:avLst/>
          </a:prstGeom>
          <a:noFill/>
        </p:spPr>
        <p:txBody>
          <a:bodyPr wrap="square" anchor="ctr">
            <a:spAutoFit/>
          </a:bodyPr>
          <a:lstStyle/>
          <a:p>
            <a:pPr lvl="0" algn="ctr">
              <a:lnSpc>
                <a:spcPct val="100000"/>
              </a:lnSpc>
            </a:pPr>
            <a:r>
              <a:rPr lang="id-ID" sz="6001" b="1" noProof="1">
                <a:ln w="38100">
                  <a:solidFill>
                    <a:schemeClr val="bg1"/>
                  </a:solidFill>
                </a:ln>
                <a:solidFill>
                  <a:schemeClr val="bg1">
                    <a:lumMod val="85000"/>
                  </a:schemeClr>
                </a:solidFill>
                <a:latin typeface="Franklin Gothic Heavy" panose="020B0603020102020204" pitchFamily="34" charset="0"/>
                <a:cs typeface="Poppins" panose="00000500000000000000" pitchFamily="2" charset="0"/>
              </a:rPr>
              <a:t>2</a:t>
            </a:r>
          </a:p>
        </p:txBody>
      </p:sp>
      <p:sp>
        <p:nvSpPr>
          <p:cNvPr id="6" name="TextBox 5">
            <a:extLst>
              <a:ext uri="{FF2B5EF4-FFF2-40B4-BE49-F238E27FC236}">
                <a16:creationId xmlns:a16="http://schemas.microsoft.com/office/drawing/2014/main" id="{67DECA4A-F05E-00A8-69CC-875C6F3CD766}"/>
              </a:ext>
            </a:extLst>
          </p:cNvPr>
          <p:cNvSpPr txBox="1"/>
          <p:nvPr/>
        </p:nvSpPr>
        <p:spPr>
          <a:xfrm>
            <a:off x="-238517" y="4250765"/>
            <a:ext cx="1062587" cy="1015898"/>
          </a:xfrm>
          <a:prstGeom prst="rect">
            <a:avLst/>
          </a:prstGeom>
          <a:noFill/>
        </p:spPr>
        <p:txBody>
          <a:bodyPr wrap="square" anchor="ctr">
            <a:spAutoFit/>
          </a:bodyPr>
          <a:lstStyle/>
          <a:p>
            <a:pPr lvl="0" algn="ctr">
              <a:lnSpc>
                <a:spcPct val="100000"/>
              </a:lnSpc>
            </a:pPr>
            <a:r>
              <a:rPr lang="id-ID" sz="6001" b="1" noProof="1">
                <a:ln w="38100">
                  <a:solidFill>
                    <a:schemeClr val="bg1"/>
                  </a:solidFill>
                </a:ln>
                <a:solidFill>
                  <a:srgbClr val="309DB8"/>
                </a:solidFill>
                <a:latin typeface="Franklin Gothic Heavy" panose="020B0603020102020204" pitchFamily="34" charset="0"/>
                <a:cs typeface="Poppins" panose="00000500000000000000" pitchFamily="2" charset="0"/>
              </a:rPr>
              <a:t>4</a:t>
            </a:r>
          </a:p>
        </p:txBody>
      </p:sp>
      <p:sp>
        <p:nvSpPr>
          <p:cNvPr id="20" name="TextBox 19">
            <a:extLst>
              <a:ext uri="{FF2B5EF4-FFF2-40B4-BE49-F238E27FC236}">
                <a16:creationId xmlns:a16="http://schemas.microsoft.com/office/drawing/2014/main" id="{2A664163-C48D-237A-D951-D58339C6787D}"/>
              </a:ext>
            </a:extLst>
          </p:cNvPr>
          <p:cNvSpPr txBox="1"/>
          <p:nvPr/>
        </p:nvSpPr>
        <p:spPr>
          <a:xfrm>
            <a:off x="3469670" y="1912196"/>
            <a:ext cx="8077476" cy="1554272"/>
          </a:xfrm>
          <a:prstGeom prst="rect">
            <a:avLst/>
          </a:prstGeom>
          <a:noFill/>
        </p:spPr>
        <p:txBody>
          <a:bodyPr wrap="square">
            <a:spAutoFit/>
          </a:bodyPr>
          <a:lstStyle/>
          <a:p>
            <a:pPr>
              <a:buClr>
                <a:schemeClr val="tx1"/>
              </a:buClr>
              <a:buSzPts val="1400"/>
              <a:defRPr/>
            </a:pPr>
            <a:r>
              <a:rPr lang="id-ID" sz="2000" b="1" noProof="1">
                <a:solidFill>
                  <a:srgbClr val="2B285F"/>
                </a:solidFill>
                <a:latin typeface="Aptos" panose="020B0004020202020204" pitchFamily="34" charset="0"/>
                <a:cs typeface="Poppins" panose="00000500000000000000" pitchFamily="2" charset="0"/>
                <a:sym typeface="Calibri"/>
              </a:rPr>
              <a:t>Pengertian Kode Referensi dan Data Induk</a:t>
            </a:r>
          </a:p>
          <a:p>
            <a:pPr defTabSz="914583">
              <a:spcAft>
                <a:spcPts val="600"/>
              </a:spcAft>
              <a:buClr>
                <a:schemeClr val="tx1"/>
              </a:buClr>
              <a:buSzPts val="1400"/>
              <a:defRPr/>
            </a:pPr>
            <a:r>
              <a:rPr lang="id-ID" sz="1400" b="1" noProof="1">
                <a:solidFill>
                  <a:srgbClr val="309DB8"/>
                </a:solidFill>
                <a:latin typeface="Aptos" panose="020B0004020202020204" pitchFamily="34" charset="0"/>
                <a:ea typeface="Calibri"/>
                <a:cs typeface="Poppins" panose="00000500000000000000" pitchFamily="2" charset="0"/>
                <a:sym typeface="Calibri"/>
              </a:rPr>
              <a:t>Kode Referensi</a:t>
            </a:r>
            <a:r>
              <a:rPr lang="id-ID" sz="1400" noProof="1">
                <a:latin typeface="Aptos" panose="020B0004020202020204" pitchFamily="34" charset="0"/>
                <a:ea typeface="Calibri"/>
                <a:cs typeface="Poppins" panose="00000500000000000000" pitchFamily="2" charset="0"/>
                <a:sym typeface="Calibri"/>
              </a:rPr>
              <a:t>: tanda berisi karakter yang mengandung atau menggambarkan makna, maksud, atau norma tertentu sebagai rujukan identitas data yang bersifat unik.</a:t>
            </a:r>
          </a:p>
          <a:p>
            <a:pPr defTabSz="914583">
              <a:spcAft>
                <a:spcPts val="600"/>
              </a:spcAft>
              <a:buClr>
                <a:schemeClr val="tx1"/>
              </a:buClr>
              <a:buSzPts val="1400"/>
              <a:defRPr/>
            </a:pPr>
            <a:r>
              <a:rPr lang="id-ID" sz="1400" b="1" noProof="1">
                <a:solidFill>
                  <a:srgbClr val="309DB8"/>
                </a:solidFill>
                <a:latin typeface="Aptos" panose="020B0004020202020204" pitchFamily="34" charset="0"/>
                <a:ea typeface="Calibri"/>
                <a:cs typeface="Poppins" panose="00000500000000000000" pitchFamily="2" charset="0"/>
                <a:sym typeface="Calibri"/>
              </a:rPr>
              <a:t>Data induk</a:t>
            </a:r>
            <a:r>
              <a:rPr lang="id-ID" sz="1400" noProof="1">
                <a:latin typeface="Aptos" panose="020B0004020202020204" pitchFamily="34" charset="0"/>
                <a:ea typeface="Calibri"/>
                <a:cs typeface="Poppins" panose="00000500000000000000" pitchFamily="2" charset="0"/>
                <a:sym typeface="Calibri"/>
              </a:rPr>
              <a:t>: data yang merepresentasikan objek dalam proses bisnis pemerintah yang telah disepakati untuk digunakan bersama, seperti peta dasar Rupa Bumi Indonesia, data induk penduduk, data induk kepegawaian.</a:t>
            </a:r>
          </a:p>
        </p:txBody>
      </p:sp>
      <p:sp>
        <p:nvSpPr>
          <p:cNvPr id="21" name="Slide Number Placeholder 44">
            <a:extLst>
              <a:ext uri="{FF2B5EF4-FFF2-40B4-BE49-F238E27FC236}">
                <a16:creationId xmlns:a16="http://schemas.microsoft.com/office/drawing/2014/main" id="{1CA60D2C-0880-D098-E5A3-C9BB513A82F2}"/>
              </a:ext>
            </a:extLst>
          </p:cNvPr>
          <p:cNvSpPr>
            <a:spLocks noGrp="1"/>
          </p:cNvSpPr>
          <p:nvPr>
            <p:ph type="sldNum" sz="quarter" idx="12"/>
          </p:nvPr>
        </p:nvSpPr>
        <p:spPr>
          <a:xfrm>
            <a:off x="11777845" y="6548366"/>
            <a:ext cx="442740" cy="365210"/>
          </a:xfrm>
        </p:spPr>
        <p:txBody>
          <a:bodyPr/>
          <a:lstStyle/>
          <a:p>
            <a:pPr>
              <a:defRPr/>
            </a:pPr>
            <a:fld id="{A88EA908-BA59-4183-8648-53219FC00D5C}" type="slidenum">
              <a:rPr lang="id-ID" b="1" noProof="1" smtClean="0"/>
              <a:pPr>
                <a:defRPr/>
              </a:pPr>
              <a:t>32</a:t>
            </a:fld>
            <a:endParaRPr lang="id-ID" b="1" noProof="1"/>
          </a:p>
        </p:txBody>
      </p:sp>
      <p:sp>
        <p:nvSpPr>
          <p:cNvPr id="24" name="Title 1">
            <a:extLst>
              <a:ext uri="{FF2B5EF4-FFF2-40B4-BE49-F238E27FC236}">
                <a16:creationId xmlns:a16="http://schemas.microsoft.com/office/drawing/2014/main" id="{54D562B2-029F-8E1D-2F73-4976536DBDD6}"/>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600" b="1" noProof="1">
                <a:solidFill>
                  <a:srgbClr val="F89039"/>
                </a:solidFill>
              </a:rPr>
              <a:t>PRINSIP </a:t>
            </a:r>
            <a:r>
              <a:rPr lang="id-ID" sz="3600" noProof="1">
                <a:solidFill>
                  <a:srgbClr val="000000"/>
                </a:solidFill>
              </a:rPr>
              <a:t>SATU DATA INDONESIA</a:t>
            </a:r>
            <a:endParaRPr lang="id-ID" sz="3600" baseline="-25000" noProof="1">
              <a:solidFill>
                <a:srgbClr val="000000"/>
              </a:solidFill>
            </a:endParaRPr>
          </a:p>
        </p:txBody>
      </p:sp>
      <p:sp>
        <p:nvSpPr>
          <p:cNvPr id="22" name="Rounded Rectangle 21">
            <a:extLst>
              <a:ext uri="{FF2B5EF4-FFF2-40B4-BE49-F238E27FC236}">
                <a16:creationId xmlns:a16="http://schemas.microsoft.com/office/drawing/2014/main" id="{27BBFEE2-9AE9-CD20-6718-DD41E7B0D51D}"/>
              </a:ext>
            </a:extLst>
          </p:cNvPr>
          <p:cNvSpPr/>
          <p:nvPr/>
        </p:nvSpPr>
        <p:spPr>
          <a:xfrm>
            <a:off x="-150329" y="3556329"/>
            <a:ext cx="3033269" cy="567736"/>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id-ID" sz="2000" b="1" noProof="1">
                <a:latin typeface="Aptos" panose="020B0004020202020204" pitchFamily="34" charset="0"/>
                <a:cs typeface="Poppins" pitchFamily="2" charset="77"/>
              </a:rPr>
              <a:t>Interoperabilitas</a:t>
            </a:r>
          </a:p>
        </p:txBody>
      </p:sp>
      <p:sp>
        <p:nvSpPr>
          <p:cNvPr id="23" name="TextBox 22">
            <a:extLst>
              <a:ext uri="{FF2B5EF4-FFF2-40B4-BE49-F238E27FC236}">
                <a16:creationId xmlns:a16="http://schemas.microsoft.com/office/drawing/2014/main" id="{31A055A6-E916-C71B-08BC-823E4AC4D73E}"/>
              </a:ext>
            </a:extLst>
          </p:cNvPr>
          <p:cNvSpPr txBox="1"/>
          <p:nvPr/>
        </p:nvSpPr>
        <p:spPr>
          <a:xfrm>
            <a:off x="-238517" y="3331515"/>
            <a:ext cx="1062587" cy="1015898"/>
          </a:xfrm>
          <a:prstGeom prst="rect">
            <a:avLst/>
          </a:prstGeom>
          <a:noFill/>
        </p:spPr>
        <p:txBody>
          <a:bodyPr wrap="square" anchor="ctr">
            <a:spAutoFit/>
          </a:bodyPr>
          <a:lstStyle/>
          <a:p>
            <a:pPr lvl="0" algn="ctr">
              <a:lnSpc>
                <a:spcPct val="100000"/>
              </a:lnSpc>
            </a:pPr>
            <a:r>
              <a:rPr lang="id-ID" sz="6001" b="1" noProof="1">
                <a:ln w="38100">
                  <a:solidFill>
                    <a:schemeClr val="bg1"/>
                  </a:solidFill>
                </a:ln>
                <a:solidFill>
                  <a:schemeClr val="bg1">
                    <a:lumMod val="85000"/>
                  </a:schemeClr>
                </a:solidFill>
                <a:latin typeface="Franklin Gothic Heavy" panose="020B0603020102020204" pitchFamily="34" charset="0"/>
                <a:cs typeface="Poppins" panose="00000500000000000000" pitchFamily="2" charset="0"/>
              </a:rPr>
              <a:t>3</a:t>
            </a:r>
          </a:p>
        </p:txBody>
      </p:sp>
      <p:sp>
        <p:nvSpPr>
          <p:cNvPr id="25" name="Rectangle: Rounded Corners 50">
            <a:extLst>
              <a:ext uri="{FF2B5EF4-FFF2-40B4-BE49-F238E27FC236}">
                <a16:creationId xmlns:a16="http://schemas.microsoft.com/office/drawing/2014/main" id="{99316E03-2621-7F07-CA56-51219FB802A3}"/>
              </a:ext>
            </a:extLst>
          </p:cNvPr>
          <p:cNvSpPr/>
          <p:nvPr/>
        </p:nvSpPr>
        <p:spPr>
          <a:xfrm>
            <a:off x="3986837" y="3738303"/>
            <a:ext cx="7145455" cy="1400964"/>
          </a:xfrm>
          <a:prstGeom prst="roundRect">
            <a:avLst>
              <a:gd name="adj" fmla="val 0"/>
            </a:avLst>
          </a:prstGeom>
          <a:pattFill prst="dotGrid">
            <a:fgClr>
              <a:srgbClr val="44546A">
                <a:lumMod val="20000"/>
                <a:lumOff val="80000"/>
              </a:srgbClr>
            </a:fgClr>
            <a:bgClr>
              <a:sysClr val="window" lastClr="FFFFFF"/>
            </a:bgClr>
          </a:pattFill>
          <a:ln w="12700" cap="flat" cmpd="sng" algn="ctr">
            <a:noFill/>
            <a:prstDash val="solid"/>
            <a:miter lim="800000"/>
          </a:ln>
          <a:effectLst/>
        </p:spPr>
        <p:txBody>
          <a:bodyPr rtlCol="0" anchor="ctr"/>
          <a:lstStyle/>
          <a:p>
            <a:pPr algn="ctr" defTabSz="914583"/>
            <a:endParaRPr lang="id-ID" sz="1798" kern="0" noProof="1">
              <a:solidFill>
                <a:prstClr val="white"/>
              </a:solidFill>
            </a:endParaRPr>
          </a:p>
        </p:txBody>
      </p:sp>
      <p:sp>
        <p:nvSpPr>
          <p:cNvPr id="26" name="TextBox 25">
            <a:extLst>
              <a:ext uri="{FF2B5EF4-FFF2-40B4-BE49-F238E27FC236}">
                <a16:creationId xmlns:a16="http://schemas.microsoft.com/office/drawing/2014/main" id="{A28D7656-501D-4CE6-3720-E355D3799464}"/>
              </a:ext>
            </a:extLst>
          </p:cNvPr>
          <p:cNvSpPr txBox="1"/>
          <p:nvPr/>
        </p:nvSpPr>
        <p:spPr>
          <a:xfrm>
            <a:off x="4133954" y="3854010"/>
            <a:ext cx="6851220" cy="1169551"/>
          </a:xfrm>
          <a:prstGeom prst="rect">
            <a:avLst/>
          </a:prstGeom>
          <a:noFill/>
        </p:spPr>
        <p:txBody>
          <a:bodyPr wrap="square">
            <a:spAutoFit/>
          </a:bodyPr>
          <a:lstStyle/>
          <a:p>
            <a:pPr defTabSz="914583">
              <a:buClr>
                <a:schemeClr val="tx1"/>
              </a:buClr>
              <a:buSzPts val="1400"/>
              <a:defRPr/>
            </a:pPr>
            <a:r>
              <a:rPr lang="id-ID" sz="1400" noProof="1">
                <a:latin typeface="Aptos" panose="020B0004020202020204" pitchFamily="34" charset="0"/>
                <a:ea typeface="Calibri"/>
                <a:cs typeface="Poppins" panose="00000500000000000000" pitchFamily="2" charset="0"/>
                <a:sym typeface="Calibri"/>
              </a:rPr>
              <a:t>Kode referensi dan data induk </a:t>
            </a:r>
            <a:r>
              <a:rPr lang="id-ID" sz="1400" noProof="1">
                <a:solidFill>
                  <a:srgbClr val="309DB8"/>
                </a:solidFill>
                <a:latin typeface="Aptos" panose="020B0004020202020204" pitchFamily="34" charset="0"/>
                <a:ea typeface="Calibri"/>
                <a:cs typeface="Poppins" panose="00000500000000000000" pitchFamily="2" charset="0"/>
                <a:sym typeface="Calibri"/>
              </a:rPr>
              <a:t>dibahas dalam Forum Satu Data Indonesia tingkat pusat</a:t>
            </a:r>
            <a:r>
              <a:rPr lang="id-ID" sz="1400" noProof="1">
                <a:latin typeface="Aptos" panose="020B0004020202020204" pitchFamily="34" charset="0"/>
                <a:ea typeface="Calibri"/>
                <a:cs typeface="Poppins" panose="00000500000000000000" pitchFamily="2" charset="0"/>
                <a:sym typeface="Calibri"/>
              </a:rPr>
              <a:t>. Forum Satu Data Indonesia tingkat pusat menyepakati:</a:t>
            </a:r>
          </a:p>
          <a:p>
            <a:pPr marL="215943" indent="-215943" defTabSz="914583">
              <a:buClr>
                <a:schemeClr val="tx1"/>
              </a:buClr>
              <a:buSzPts val="1400"/>
              <a:buFont typeface="Courier New" panose="02070309020205020404" pitchFamily="49" charset="0"/>
              <a:buChar char="o"/>
              <a:defRPr/>
            </a:pPr>
            <a:r>
              <a:rPr lang="id-ID" sz="1400" noProof="1">
                <a:latin typeface="Aptos" panose="020B0004020202020204" pitchFamily="34" charset="0"/>
                <a:ea typeface="Calibri"/>
                <a:cs typeface="Poppins" panose="00000500000000000000" pitchFamily="2" charset="0"/>
                <a:sym typeface="Calibri"/>
              </a:rPr>
              <a:t>Kode referensi dan/atau data induk; dan</a:t>
            </a:r>
          </a:p>
          <a:p>
            <a:pPr marL="215943" indent="-215943" defTabSz="914583">
              <a:buClr>
                <a:schemeClr val="tx1"/>
              </a:buClr>
              <a:buSzPts val="1400"/>
              <a:buFont typeface="Courier New" panose="02070309020205020404" pitchFamily="49" charset="0"/>
              <a:buChar char="o"/>
              <a:defRPr/>
            </a:pPr>
            <a:r>
              <a:rPr lang="id-ID" sz="1400" noProof="1">
                <a:latin typeface="Aptos" panose="020B0004020202020204" pitchFamily="34" charset="0"/>
                <a:ea typeface="Calibri"/>
                <a:cs typeface="Poppins" panose="00000500000000000000" pitchFamily="2" charset="0"/>
                <a:sym typeface="Calibri"/>
              </a:rPr>
              <a:t>Instansi Pusat yang unit kerjanya menjadi Walidata atas Kode Referensi dan/atau Data Induk tersebut.</a:t>
            </a:r>
          </a:p>
        </p:txBody>
      </p:sp>
    </p:spTree>
    <p:extLst>
      <p:ext uri="{BB962C8B-B14F-4D97-AF65-F5344CB8AC3E}">
        <p14:creationId xmlns:p14="http://schemas.microsoft.com/office/powerpoint/2010/main" val="11051509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B4D525-8C77-F8E0-D7A9-0A29FCAE2164}"/>
              </a:ext>
            </a:extLst>
          </p:cNvPr>
          <p:cNvSpPr>
            <a:spLocks noGrp="1"/>
          </p:cNvSpPr>
          <p:nvPr>
            <p:ph type="sldNum" sz="quarter" idx="4294967295"/>
          </p:nvPr>
        </p:nvSpPr>
        <p:spPr>
          <a:xfrm>
            <a:off x="11752263" y="6548438"/>
            <a:ext cx="442912" cy="365125"/>
          </a:xfrm>
        </p:spPr>
        <p:txBody>
          <a:bodyPr/>
          <a:lstStyle/>
          <a:p>
            <a:pPr>
              <a:defRPr/>
            </a:pPr>
            <a:fld id="{A88EA908-BA59-4183-8648-53219FC00D5C}" type="slidenum">
              <a:rPr lang="id-ID" b="1" noProof="1" smtClean="0"/>
              <a:pPr>
                <a:defRPr/>
              </a:pPr>
              <a:t>33</a:t>
            </a:fld>
            <a:endParaRPr lang="id-ID" b="1" noProof="1"/>
          </a:p>
        </p:txBody>
      </p:sp>
      <p:pic>
        <p:nvPicPr>
          <p:cNvPr id="3" name="Picture 2" descr="A black background with white text and numbers&#10;&#10;Description automatically generated">
            <a:extLst>
              <a:ext uri="{FF2B5EF4-FFF2-40B4-BE49-F238E27FC236}">
                <a16:creationId xmlns:a16="http://schemas.microsoft.com/office/drawing/2014/main" id="{00A53CB1-9168-FA6F-B807-41BCAB5501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71083" y="-264604"/>
            <a:ext cx="1702636" cy="1702636"/>
          </a:xfrm>
          <a:prstGeom prst="rect">
            <a:avLst/>
          </a:prstGeom>
        </p:spPr>
      </p:pic>
    </p:spTree>
    <p:extLst>
      <p:ext uri="{BB962C8B-B14F-4D97-AF65-F5344CB8AC3E}">
        <p14:creationId xmlns:p14="http://schemas.microsoft.com/office/powerpoint/2010/main" val="453779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F0D51-2937-B321-54EB-D83837650AE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7B58FD7-0DAD-3DC0-8378-2E3C99AE1D31}"/>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600" b="1" noProof="1">
                <a:solidFill>
                  <a:srgbClr val="F89039"/>
                </a:solidFill>
              </a:rPr>
              <a:t>REGULASI</a:t>
            </a:r>
            <a:r>
              <a:rPr lang="id-ID" sz="3600" b="1" noProof="1">
                <a:solidFill>
                  <a:srgbClr val="9A0501"/>
                </a:solidFill>
              </a:rPr>
              <a:t> </a:t>
            </a:r>
            <a:r>
              <a:rPr lang="id-ID" sz="3600" noProof="1">
                <a:solidFill>
                  <a:srgbClr val="000000"/>
                </a:solidFill>
              </a:rPr>
              <a:t>TERKAIT SISTEM STATISTIK NASIONAL </a:t>
            </a:r>
            <a:r>
              <a:rPr lang="id-ID" sz="3600" baseline="-25000" noProof="1">
                <a:solidFill>
                  <a:srgbClr val="000000"/>
                </a:solidFill>
              </a:rPr>
              <a:t>[1]</a:t>
            </a:r>
          </a:p>
        </p:txBody>
      </p:sp>
      <p:sp>
        <p:nvSpPr>
          <p:cNvPr id="55" name="Google Shape;245;p4">
            <a:extLst>
              <a:ext uri="{FF2B5EF4-FFF2-40B4-BE49-F238E27FC236}">
                <a16:creationId xmlns:a16="http://schemas.microsoft.com/office/drawing/2014/main" id="{222C3545-9DE2-6D80-EAA8-296159F9EECB}"/>
              </a:ext>
            </a:extLst>
          </p:cNvPr>
          <p:cNvSpPr txBox="1"/>
          <p:nvPr/>
        </p:nvSpPr>
        <p:spPr>
          <a:xfrm>
            <a:off x="158056" y="9714245"/>
            <a:ext cx="548438" cy="358771"/>
          </a:xfrm>
          <a:prstGeom prst="rect">
            <a:avLst/>
          </a:prstGeom>
          <a:noFill/>
          <a:ln>
            <a:noFill/>
          </a:ln>
        </p:spPr>
        <p:txBody>
          <a:bodyPr spcFirstLastPara="1" wrap="square" lIns="0" tIns="0" rIns="0" bIns="0" anchor="t" anchorCtr="0">
            <a:spAutoFit/>
          </a:bodyPr>
          <a:lstStyle/>
          <a:p>
            <a:pPr algn="r">
              <a:lnSpc>
                <a:spcPct val="110500"/>
              </a:lnSpc>
              <a:buClr>
                <a:schemeClr val="lt1"/>
              </a:buClr>
              <a:buSzPts val="2000"/>
            </a:pPr>
            <a:r>
              <a:rPr lang="id-ID" b="1" noProof="1">
                <a:solidFill>
                  <a:schemeClr val="lt1"/>
                </a:solidFill>
                <a:latin typeface="Montserrat"/>
                <a:ea typeface="Montserrat"/>
                <a:cs typeface="Montserrat"/>
                <a:sym typeface="Montserrat"/>
              </a:rPr>
              <a:t>4</a:t>
            </a:r>
            <a:endParaRPr lang="id-ID" noProof="1">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C6F6D569-9165-D58B-1751-FEE84616D500}"/>
              </a:ext>
            </a:extLst>
          </p:cNvPr>
          <p:cNvSpPr>
            <a:spLocks noGrp="1"/>
          </p:cNvSpPr>
          <p:nvPr>
            <p:ph type="sldNum" sz="quarter" idx="12"/>
          </p:nvPr>
        </p:nvSpPr>
        <p:spPr/>
        <p:txBody>
          <a:bodyPr/>
          <a:lstStyle/>
          <a:p>
            <a:pPr>
              <a:defRPr/>
            </a:pPr>
            <a:fld id="{A88EA908-BA59-4183-8648-53219FC00D5C}" type="slidenum">
              <a:rPr lang="id-ID" b="1" noProof="1" smtClean="0"/>
              <a:pPr>
                <a:defRPr/>
              </a:pPr>
              <a:t>4</a:t>
            </a:fld>
            <a:endParaRPr lang="id-ID" b="1" noProof="1"/>
          </a:p>
        </p:txBody>
      </p:sp>
      <p:sp>
        <p:nvSpPr>
          <p:cNvPr id="4" name="Google Shape;749;p7">
            <a:extLst>
              <a:ext uri="{FF2B5EF4-FFF2-40B4-BE49-F238E27FC236}">
                <a16:creationId xmlns:a16="http://schemas.microsoft.com/office/drawing/2014/main" id="{7219499E-47A4-BEA1-0AB3-238A3E011E2F}"/>
              </a:ext>
            </a:extLst>
          </p:cNvPr>
          <p:cNvSpPr/>
          <p:nvPr/>
        </p:nvSpPr>
        <p:spPr>
          <a:xfrm>
            <a:off x="706494" y="1268592"/>
            <a:ext cx="10765070" cy="1613150"/>
          </a:xfrm>
          <a:prstGeom prst="roundRect">
            <a:avLst>
              <a:gd name="adj" fmla="val 8399"/>
            </a:avLst>
          </a:prstGeom>
          <a:solidFill>
            <a:schemeClr val="bg2">
              <a:lumMod val="90000"/>
              <a:alpha val="85000"/>
            </a:schemeClr>
          </a:solidFill>
          <a:ln>
            <a:noFill/>
          </a:ln>
        </p:spPr>
        <p:txBody>
          <a:bodyPr spcFirstLastPara="1" wrap="square" lIns="91446" tIns="45711" rIns="91446" bIns="45711" anchor="ctr" anchorCtr="0">
            <a:noAutofit/>
          </a:bodyPr>
          <a:lstStyle/>
          <a:p>
            <a:pPr algn="ctr"/>
            <a:endParaRPr lang="id-ID" sz="1800" noProof="1">
              <a:solidFill>
                <a:srgbClr val="9A0501"/>
              </a:solidFill>
              <a:latin typeface="Calibri"/>
              <a:ea typeface="Calibri"/>
              <a:cs typeface="Calibri"/>
              <a:sym typeface="Calibri"/>
            </a:endParaRPr>
          </a:p>
        </p:txBody>
      </p:sp>
      <p:sp>
        <p:nvSpPr>
          <p:cNvPr id="11" name="Google Shape;749;p7">
            <a:extLst>
              <a:ext uri="{FF2B5EF4-FFF2-40B4-BE49-F238E27FC236}">
                <a16:creationId xmlns:a16="http://schemas.microsoft.com/office/drawing/2014/main" id="{A13874EF-C75D-0E97-1E4C-13E62E8239AC}"/>
              </a:ext>
            </a:extLst>
          </p:cNvPr>
          <p:cNvSpPr/>
          <p:nvPr/>
        </p:nvSpPr>
        <p:spPr>
          <a:xfrm>
            <a:off x="542549" y="1089206"/>
            <a:ext cx="4296465" cy="542520"/>
          </a:xfrm>
          <a:prstGeom prst="roundRect">
            <a:avLst>
              <a:gd name="adj" fmla="val 50000"/>
            </a:avLst>
          </a:prstGeom>
          <a:solidFill>
            <a:srgbClr val="C45824"/>
          </a:solidFill>
          <a:ln>
            <a:noFill/>
          </a:ln>
        </p:spPr>
        <p:txBody>
          <a:bodyPr spcFirstLastPara="1" wrap="square" lIns="91446" tIns="45711" rIns="91446" bIns="45711" anchor="ctr" anchorCtr="0">
            <a:noAutofit/>
          </a:bodyPr>
          <a:lstStyle/>
          <a:p>
            <a:pPr algn="ctr"/>
            <a:endParaRPr lang="id-ID" sz="1600" noProof="1">
              <a:solidFill>
                <a:schemeClr val="bg1"/>
              </a:solidFill>
              <a:latin typeface="Aptos" panose="020B0004020202020204" pitchFamily="34" charset="0"/>
              <a:ea typeface="Calibri"/>
              <a:cs typeface="Calibri"/>
              <a:sym typeface="Calibri"/>
            </a:endParaRPr>
          </a:p>
        </p:txBody>
      </p:sp>
      <p:sp>
        <p:nvSpPr>
          <p:cNvPr id="15" name="TextBox 14">
            <a:extLst>
              <a:ext uri="{FF2B5EF4-FFF2-40B4-BE49-F238E27FC236}">
                <a16:creationId xmlns:a16="http://schemas.microsoft.com/office/drawing/2014/main" id="{E9B01601-AE47-D979-5A17-23989366DDCE}"/>
              </a:ext>
            </a:extLst>
          </p:cNvPr>
          <p:cNvSpPr txBox="1"/>
          <p:nvPr/>
        </p:nvSpPr>
        <p:spPr>
          <a:xfrm>
            <a:off x="1318233" y="1098856"/>
            <a:ext cx="3320273" cy="523220"/>
          </a:xfrm>
          <a:prstGeom prst="rect">
            <a:avLst/>
          </a:prstGeom>
          <a:noFill/>
        </p:spPr>
        <p:txBody>
          <a:bodyPr wrap="square">
            <a:spAutoFit/>
          </a:bodyPr>
          <a:lstStyle/>
          <a:p>
            <a:pPr>
              <a:buClr>
                <a:schemeClr val="dk1"/>
              </a:buClr>
              <a:buSzPts val="2000"/>
            </a:pPr>
            <a:r>
              <a:rPr lang="id-ID" sz="1400" b="1" noProof="1">
                <a:solidFill>
                  <a:schemeClr val="bg1"/>
                </a:solidFill>
                <a:latin typeface="Aptos" panose="020B0004020202020204" pitchFamily="34" charset="0"/>
                <a:ea typeface="Montserrat"/>
                <a:cs typeface="Montserrat"/>
                <a:sym typeface="Montserrat"/>
              </a:rPr>
              <a:t>Undang-Undang No. 16 Tahun 1997 tentang Statistik</a:t>
            </a:r>
          </a:p>
        </p:txBody>
      </p:sp>
      <p:sp>
        <p:nvSpPr>
          <p:cNvPr id="17" name="TextBox 16">
            <a:extLst>
              <a:ext uri="{FF2B5EF4-FFF2-40B4-BE49-F238E27FC236}">
                <a16:creationId xmlns:a16="http://schemas.microsoft.com/office/drawing/2014/main" id="{1A080BFD-65AE-6CE8-A87E-CD9EB4174631}"/>
              </a:ext>
            </a:extLst>
          </p:cNvPr>
          <p:cNvSpPr txBox="1"/>
          <p:nvPr/>
        </p:nvSpPr>
        <p:spPr>
          <a:xfrm>
            <a:off x="940683" y="1763539"/>
            <a:ext cx="10296692" cy="954107"/>
          </a:xfrm>
          <a:prstGeom prst="rect">
            <a:avLst/>
          </a:prstGeom>
          <a:noFill/>
        </p:spPr>
        <p:txBody>
          <a:bodyPr wrap="square">
            <a:spAutoFit/>
          </a:bodyPr>
          <a:lstStyle/>
          <a:p>
            <a:pPr marL="285750" indent="-285750">
              <a:buClr>
                <a:schemeClr val="dk1"/>
              </a:buClr>
              <a:buSzPct val="130000"/>
              <a:buBlip>
                <a:blip r:embed="rId2"/>
              </a:buBlip>
            </a:pPr>
            <a:r>
              <a:rPr lang="id-ID" sz="1400" b="1" noProof="1">
                <a:latin typeface="Aptos" panose="020B0004020202020204" pitchFamily="34" charset="0"/>
                <a:ea typeface="Montserrat"/>
                <a:cs typeface="Montserrat"/>
                <a:sym typeface="Montserrat"/>
              </a:rPr>
              <a:t>Pasal 3</a:t>
            </a:r>
            <a:r>
              <a:rPr lang="id-ID" sz="1400" noProof="1">
                <a:latin typeface="Aptos" panose="020B0004020202020204" pitchFamily="34" charset="0"/>
                <a:ea typeface="Montserrat"/>
                <a:cs typeface="Montserrat"/>
                <a:sym typeface="Montserrat"/>
              </a:rPr>
              <a:t>: kegiatan statistik diarahkan untuk </a:t>
            </a:r>
            <a:r>
              <a:rPr lang="id-ID" sz="1400" b="1" noProof="1">
                <a:solidFill>
                  <a:srgbClr val="F89039"/>
                </a:solidFill>
                <a:latin typeface="Aptos" panose="020B0004020202020204" pitchFamily="34" charset="0"/>
                <a:ea typeface="Montserrat"/>
                <a:cs typeface="Montserrat"/>
                <a:sym typeface="Montserrat"/>
              </a:rPr>
              <a:t>mengembangkan Sistem Statistik Nasional yang andal, efektif, dan efisien</a:t>
            </a:r>
            <a:r>
              <a:rPr lang="id-ID" sz="1400" noProof="1">
                <a:latin typeface="Aptos" panose="020B0004020202020204" pitchFamily="34" charset="0"/>
                <a:ea typeface="Montserrat"/>
                <a:cs typeface="Montserrat"/>
                <a:sym typeface="Montserrat"/>
              </a:rPr>
              <a:t>.</a:t>
            </a:r>
          </a:p>
          <a:p>
            <a:pPr marL="285750" indent="-285750">
              <a:buClr>
                <a:schemeClr val="dk1"/>
              </a:buClr>
              <a:buSzPct val="130000"/>
              <a:buBlip>
                <a:blip r:embed="rId2"/>
              </a:buBlip>
            </a:pPr>
            <a:r>
              <a:rPr lang="id-ID" sz="1400" b="1" noProof="1">
                <a:latin typeface="Aptos" panose="020B0004020202020204" pitchFamily="34" charset="0"/>
                <a:ea typeface="Montserrat"/>
                <a:cs typeface="Montserrat"/>
                <a:sym typeface="Montserrat"/>
              </a:rPr>
              <a:t>Penjelasan umum</a:t>
            </a:r>
            <a:r>
              <a:rPr lang="id-ID" sz="1400" noProof="1">
                <a:latin typeface="Aptos" panose="020B0004020202020204" pitchFamily="34" charset="0"/>
                <a:ea typeface="Montserrat"/>
                <a:cs typeface="Montserrat"/>
                <a:sym typeface="Montserrat"/>
              </a:rPr>
              <a:t>: Badan melakukan </a:t>
            </a:r>
            <a:r>
              <a:rPr lang="id-ID" sz="1400" b="1" noProof="1">
                <a:solidFill>
                  <a:srgbClr val="F89039"/>
                </a:solidFill>
                <a:latin typeface="Aptos" panose="020B0004020202020204" pitchFamily="34" charset="0"/>
                <a:ea typeface="Montserrat"/>
                <a:cs typeface="Montserrat"/>
                <a:sym typeface="Montserrat"/>
              </a:rPr>
              <a:t>pembinaan terhadap penyelenggara kegiatan statistik </a:t>
            </a:r>
            <a:r>
              <a:rPr lang="id-ID" sz="1400" noProof="1">
                <a:latin typeface="Aptos" panose="020B0004020202020204" pitchFamily="34" charset="0"/>
                <a:ea typeface="Montserrat"/>
                <a:cs typeface="Montserrat"/>
                <a:sym typeface="Montserrat"/>
              </a:rPr>
              <a:t>dan masyarakat pada umumnya untuk meningkatkan kontribusi dalam mendukung pembangunan nasional, mengembangkan Sistem Statistik Nasional, dan meningkatkan kesadaran masyarakat, baik sebagai responden maupun pengguna data statistik, akan arti dan kegunaan statistik.</a:t>
            </a:r>
          </a:p>
        </p:txBody>
      </p:sp>
      <p:pic>
        <p:nvPicPr>
          <p:cNvPr id="19" name="Picture 18">
            <a:extLst>
              <a:ext uri="{FF2B5EF4-FFF2-40B4-BE49-F238E27FC236}">
                <a16:creationId xmlns:a16="http://schemas.microsoft.com/office/drawing/2014/main" id="{6F9DBDA9-3C66-B1AA-CE16-7ED653B07948}"/>
              </a:ext>
            </a:extLst>
          </p:cNvPr>
          <p:cNvPicPr>
            <a:picLocks noChangeAspect="1"/>
          </p:cNvPicPr>
          <p:nvPr/>
        </p:nvPicPr>
        <p:blipFill>
          <a:blip r:embed="rId3"/>
          <a:stretch>
            <a:fillRect/>
          </a:stretch>
        </p:blipFill>
        <p:spPr>
          <a:xfrm>
            <a:off x="727077" y="1151880"/>
            <a:ext cx="427212" cy="427212"/>
          </a:xfrm>
          <a:prstGeom prst="rect">
            <a:avLst/>
          </a:prstGeom>
        </p:spPr>
      </p:pic>
      <p:sp>
        <p:nvSpPr>
          <p:cNvPr id="21" name="Google Shape;749;p7">
            <a:extLst>
              <a:ext uri="{FF2B5EF4-FFF2-40B4-BE49-F238E27FC236}">
                <a16:creationId xmlns:a16="http://schemas.microsoft.com/office/drawing/2014/main" id="{33E03680-F09B-CC11-A8AE-DE218263361B}"/>
              </a:ext>
            </a:extLst>
          </p:cNvPr>
          <p:cNvSpPr/>
          <p:nvPr/>
        </p:nvSpPr>
        <p:spPr>
          <a:xfrm>
            <a:off x="706494" y="3259388"/>
            <a:ext cx="10765070" cy="1613150"/>
          </a:xfrm>
          <a:prstGeom prst="roundRect">
            <a:avLst>
              <a:gd name="adj" fmla="val 8399"/>
            </a:avLst>
          </a:prstGeom>
          <a:solidFill>
            <a:schemeClr val="bg2">
              <a:lumMod val="90000"/>
              <a:alpha val="85000"/>
            </a:schemeClr>
          </a:solidFill>
          <a:ln>
            <a:noFill/>
          </a:ln>
        </p:spPr>
        <p:txBody>
          <a:bodyPr spcFirstLastPara="1" wrap="square" lIns="91446" tIns="45711" rIns="91446" bIns="45711" anchor="ctr" anchorCtr="0">
            <a:noAutofit/>
          </a:bodyPr>
          <a:lstStyle/>
          <a:p>
            <a:pPr algn="ctr"/>
            <a:endParaRPr lang="id-ID" sz="1800" noProof="1">
              <a:solidFill>
                <a:srgbClr val="9A0501"/>
              </a:solidFill>
              <a:latin typeface="Calibri"/>
              <a:ea typeface="Calibri"/>
              <a:cs typeface="Calibri"/>
              <a:sym typeface="Calibri"/>
            </a:endParaRPr>
          </a:p>
        </p:txBody>
      </p:sp>
      <p:sp>
        <p:nvSpPr>
          <p:cNvPr id="26" name="Google Shape;749;p7">
            <a:extLst>
              <a:ext uri="{FF2B5EF4-FFF2-40B4-BE49-F238E27FC236}">
                <a16:creationId xmlns:a16="http://schemas.microsoft.com/office/drawing/2014/main" id="{509823A8-38C7-BE45-CD2C-0BE3B8E025F6}"/>
              </a:ext>
            </a:extLst>
          </p:cNvPr>
          <p:cNvSpPr/>
          <p:nvPr/>
        </p:nvSpPr>
        <p:spPr>
          <a:xfrm>
            <a:off x="542549" y="3080002"/>
            <a:ext cx="4555924" cy="542520"/>
          </a:xfrm>
          <a:prstGeom prst="roundRect">
            <a:avLst>
              <a:gd name="adj" fmla="val 50000"/>
            </a:avLst>
          </a:prstGeom>
          <a:solidFill>
            <a:srgbClr val="C45824"/>
          </a:solidFill>
          <a:ln>
            <a:noFill/>
          </a:ln>
        </p:spPr>
        <p:txBody>
          <a:bodyPr spcFirstLastPara="1" wrap="square" lIns="91446" tIns="45711" rIns="91446" bIns="45711" anchor="ctr" anchorCtr="0">
            <a:noAutofit/>
          </a:bodyPr>
          <a:lstStyle/>
          <a:p>
            <a:pPr algn="ctr"/>
            <a:endParaRPr lang="id-ID" sz="1600" noProof="1">
              <a:solidFill>
                <a:schemeClr val="bg1"/>
              </a:solidFill>
              <a:latin typeface="Aptos" panose="020B0004020202020204" pitchFamily="34" charset="0"/>
              <a:ea typeface="Calibri"/>
              <a:cs typeface="Calibri"/>
              <a:sym typeface="Calibri"/>
            </a:endParaRPr>
          </a:p>
        </p:txBody>
      </p:sp>
      <p:sp>
        <p:nvSpPr>
          <p:cNvPr id="27" name="TextBox 26">
            <a:extLst>
              <a:ext uri="{FF2B5EF4-FFF2-40B4-BE49-F238E27FC236}">
                <a16:creationId xmlns:a16="http://schemas.microsoft.com/office/drawing/2014/main" id="{C5AD914F-3AB2-32CA-049F-36162ECB509B}"/>
              </a:ext>
            </a:extLst>
          </p:cNvPr>
          <p:cNvSpPr txBox="1"/>
          <p:nvPr/>
        </p:nvSpPr>
        <p:spPr>
          <a:xfrm>
            <a:off x="1318233" y="3089652"/>
            <a:ext cx="3520781" cy="523220"/>
          </a:xfrm>
          <a:prstGeom prst="rect">
            <a:avLst/>
          </a:prstGeom>
          <a:noFill/>
        </p:spPr>
        <p:txBody>
          <a:bodyPr wrap="square">
            <a:spAutoFit/>
          </a:bodyPr>
          <a:lstStyle/>
          <a:p>
            <a:pPr>
              <a:buClr>
                <a:schemeClr val="dk1"/>
              </a:buClr>
              <a:buSzPts val="2000"/>
            </a:pPr>
            <a:r>
              <a:rPr lang="id-ID" sz="1400" b="1" noProof="1">
                <a:solidFill>
                  <a:schemeClr val="bg1"/>
                </a:solidFill>
                <a:latin typeface="Aptos" panose="020B0004020202020204" pitchFamily="34" charset="0"/>
                <a:ea typeface="Montserrat"/>
                <a:cs typeface="Montserrat"/>
                <a:sym typeface="Montserrat"/>
              </a:rPr>
              <a:t>Peraturan Pemerintah No. 51 Tahun 1999 tentang Penyelenggaraan Statistik</a:t>
            </a:r>
          </a:p>
        </p:txBody>
      </p:sp>
      <p:sp>
        <p:nvSpPr>
          <p:cNvPr id="28" name="TextBox 27">
            <a:extLst>
              <a:ext uri="{FF2B5EF4-FFF2-40B4-BE49-F238E27FC236}">
                <a16:creationId xmlns:a16="http://schemas.microsoft.com/office/drawing/2014/main" id="{B9251732-C27E-84E4-5F9B-84F0BDAD9628}"/>
              </a:ext>
            </a:extLst>
          </p:cNvPr>
          <p:cNvSpPr txBox="1"/>
          <p:nvPr/>
        </p:nvSpPr>
        <p:spPr>
          <a:xfrm>
            <a:off x="940683" y="3754335"/>
            <a:ext cx="10296692" cy="954107"/>
          </a:xfrm>
          <a:prstGeom prst="rect">
            <a:avLst/>
          </a:prstGeom>
          <a:noFill/>
        </p:spPr>
        <p:txBody>
          <a:bodyPr wrap="square">
            <a:spAutoFit/>
          </a:bodyPr>
          <a:lstStyle/>
          <a:p>
            <a:pPr marL="285750" indent="-285750">
              <a:buClr>
                <a:schemeClr val="dk1"/>
              </a:buClr>
              <a:buSzPct val="130000"/>
              <a:buBlip>
                <a:blip r:embed="rId2"/>
              </a:buBlip>
            </a:pPr>
            <a:r>
              <a:rPr lang="id-ID" sz="1400" b="1" noProof="1">
                <a:latin typeface="Aptos" panose="020B0004020202020204" pitchFamily="34" charset="0"/>
                <a:ea typeface="Montserrat"/>
                <a:cs typeface="Montserrat"/>
                <a:sym typeface="Montserrat"/>
              </a:rPr>
              <a:t>Pasal 59</a:t>
            </a:r>
            <a:r>
              <a:rPr lang="id-ID" sz="1400" noProof="1">
                <a:latin typeface="Aptos" panose="020B0004020202020204" pitchFamily="34" charset="0"/>
                <a:ea typeface="Montserrat"/>
                <a:cs typeface="Montserrat"/>
                <a:sym typeface="Montserrat"/>
              </a:rPr>
              <a:t>: Pembinaan statistik ditujukan untuk </a:t>
            </a:r>
            <a:r>
              <a:rPr lang="id-ID" sz="1400" b="1" noProof="1">
                <a:solidFill>
                  <a:srgbClr val="F89039"/>
                </a:solidFill>
                <a:latin typeface="Aptos" panose="020B0004020202020204" pitchFamily="34" charset="0"/>
                <a:ea typeface="Montserrat"/>
                <a:cs typeface="Montserrat"/>
                <a:sym typeface="Montserrat"/>
              </a:rPr>
              <a:t>lebih mengembangkan Sistem Statistik Nasional</a:t>
            </a:r>
            <a:r>
              <a:rPr lang="id-ID" sz="1400" noProof="1">
                <a:latin typeface="Aptos" panose="020B0004020202020204" pitchFamily="34" charset="0"/>
                <a:ea typeface="Montserrat"/>
                <a:cs typeface="Montserrat"/>
                <a:sym typeface="Montserrat"/>
              </a:rPr>
              <a:t>.</a:t>
            </a:r>
          </a:p>
          <a:p>
            <a:pPr marL="285750" indent="-285750">
              <a:buClr>
                <a:schemeClr val="dk1"/>
              </a:buClr>
              <a:buSzPct val="130000"/>
              <a:buBlip>
                <a:blip r:embed="rId2"/>
              </a:buBlip>
            </a:pPr>
            <a:r>
              <a:rPr lang="id-ID" sz="1400" b="1" noProof="1">
                <a:latin typeface="Aptos" panose="020B0004020202020204" pitchFamily="34" charset="0"/>
                <a:ea typeface="Montserrat"/>
                <a:cs typeface="Montserrat"/>
                <a:sym typeface="Montserrat"/>
              </a:rPr>
              <a:t>Penjelasan umum</a:t>
            </a:r>
            <a:r>
              <a:rPr lang="id-ID" sz="1400" noProof="1">
                <a:latin typeface="Aptos" panose="020B0004020202020204" pitchFamily="34" charset="0"/>
                <a:ea typeface="Montserrat"/>
                <a:cs typeface="Montserrat"/>
                <a:sym typeface="Montserrat"/>
              </a:rPr>
              <a:t>: Penyelenggaraan kegiatan statistik dan masyarakat perlu secara terus menerus dibina sehingga mereka dapat </a:t>
            </a:r>
            <a:r>
              <a:rPr lang="id-ID" sz="1400" b="1" noProof="1">
                <a:solidFill>
                  <a:srgbClr val="F89039"/>
                </a:solidFill>
                <a:latin typeface="Aptos" panose="020B0004020202020204" pitchFamily="34" charset="0"/>
                <a:ea typeface="Montserrat"/>
                <a:cs typeface="Montserrat"/>
                <a:sym typeface="Montserrat"/>
              </a:rPr>
              <a:t>meningkatkan peran serta </a:t>
            </a:r>
            <a:r>
              <a:rPr lang="id-ID" sz="1400" noProof="1">
                <a:latin typeface="Aptos" panose="020B0004020202020204" pitchFamily="34" charset="0"/>
                <a:ea typeface="Montserrat"/>
                <a:cs typeface="Montserrat"/>
                <a:sym typeface="Montserrat"/>
              </a:rPr>
              <a:t>dalam mendukung pembangunan nasional, mengembangkan Sistem Statistik Nasional, serta memberdayakan semua potensi yang dimiliki.</a:t>
            </a:r>
          </a:p>
        </p:txBody>
      </p:sp>
      <p:pic>
        <p:nvPicPr>
          <p:cNvPr id="29" name="Picture 28">
            <a:extLst>
              <a:ext uri="{FF2B5EF4-FFF2-40B4-BE49-F238E27FC236}">
                <a16:creationId xmlns:a16="http://schemas.microsoft.com/office/drawing/2014/main" id="{94DA614C-4D26-67F6-3900-242568B48C34}"/>
              </a:ext>
            </a:extLst>
          </p:cNvPr>
          <p:cNvPicPr>
            <a:picLocks noChangeAspect="1"/>
          </p:cNvPicPr>
          <p:nvPr/>
        </p:nvPicPr>
        <p:blipFill>
          <a:blip r:embed="rId3"/>
          <a:stretch>
            <a:fillRect/>
          </a:stretch>
        </p:blipFill>
        <p:spPr>
          <a:xfrm>
            <a:off x="727077" y="3142676"/>
            <a:ext cx="427212" cy="427212"/>
          </a:xfrm>
          <a:prstGeom prst="rect">
            <a:avLst/>
          </a:prstGeom>
        </p:spPr>
      </p:pic>
      <p:sp>
        <p:nvSpPr>
          <p:cNvPr id="30" name="Google Shape;749;p7">
            <a:extLst>
              <a:ext uri="{FF2B5EF4-FFF2-40B4-BE49-F238E27FC236}">
                <a16:creationId xmlns:a16="http://schemas.microsoft.com/office/drawing/2014/main" id="{25386691-A09C-CE44-39E8-5D756E900267}"/>
              </a:ext>
            </a:extLst>
          </p:cNvPr>
          <p:cNvSpPr/>
          <p:nvPr/>
        </p:nvSpPr>
        <p:spPr>
          <a:xfrm>
            <a:off x="706494" y="5260877"/>
            <a:ext cx="10765070" cy="1190504"/>
          </a:xfrm>
          <a:prstGeom prst="roundRect">
            <a:avLst>
              <a:gd name="adj" fmla="val 8399"/>
            </a:avLst>
          </a:prstGeom>
          <a:solidFill>
            <a:schemeClr val="bg2">
              <a:lumMod val="90000"/>
              <a:alpha val="85000"/>
            </a:schemeClr>
          </a:solidFill>
          <a:ln>
            <a:noFill/>
          </a:ln>
        </p:spPr>
        <p:txBody>
          <a:bodyPr spcFirstLastPara="1" wrap="square" lIns="91446" tIns="45711" rIns="91446" bIns="45711" anchor="ctr" anchorCtr="0">
            <a:noAutofit/>
          </a:bodyPr>
          <a:lstStyle/>
          <a:p>
            <a:pPr algn="ctr"/>
            <a:endParaRPr lang="id-ID" sz="1800" noProof="1">
              <a:solidFill>
                <a:srgbClr val="9A0501"/>
              </a:solidFill>
              <a:latin typeface="Calibri"/>
              <a:ea typeface="Calibri"/>
              <a:cs typeface="Calibri"/>
              <a:sym typeface="Calibri"/>
            </a:endParaRPr>
          </a:p>
        </p:txBody>
      </p:sp>
      <p:sp>
        <p:nvSpPr>
          <p:cNvPr id="31" name="Google Shape;749;p7">
            <a:extLst>
              <a:ext uri="{FF2B5EF4-FFF2-40B4-BE49-F238E27FC236}">
                <a16:creationId xmlns:a16="http://schemas.microsoft.com/office/drawing/2014/main" id="{EA97333C-667D-FA5F-8666-8466F6C1182C}"/>
              </a:ext>
            </a:extLst>
          </p:cNvPr>
          <p:cNvSpPr/>
          <p:nvPr/>
        </p:nvSpPr>
        <p:spPr>
          <a:xfrm>
            <a:off x="542549" y="5081491"/>
            <a:ext cx="4296465" cy="542520"/>
          </a:xfrm>
          <a:prstGeom prst="roundRect">
            <a:avLst>
              <a:gd name="adj" fmla="val 50000"/>
            </a:avLst>
          </a:prstGeom>
          <a:solidFill>
            <a:srgbClr val="C45824"/>
          </a:solidFill>
          <a:ln>
            <a:noFill/>
          </a:ln>
        </p:spPr>
        <p:txBody>
          <a:bodyPr spcFirstLastPara="1" wrap="square" lIns="91446" tIns="45711" rIns="91446" bIns="45711" anchor="ctr" anchorCtr="0">
            <a:noAutofit/>
          </a:bodyPr>
          <a:lstStyle/>
          <a:p>
            <a:pPr algn="ctr"/>
            <a:endParaRPr lang="id-ID" sz="1600" noProof="1">
              <a:solidFill>
                <a:schemeClr val="bg1"/>
              </a:solidFill>
              <a:latin typeface="Aptos" panose="020B0004020202020204" pitchFamily="34" charset="0"/>
              <a:ea typeface="Calibri"/>
              <a:cs typeface="Calibri"/>
              <a:sym typeface="Calibri"/>
            </a:endParaRPr>
          </a:p>
        </p:txBody>
      </p:sp>
      <p:sp>
        <p:nvSpPr>
          <p:cNvPr id="32" name="TextBox 31">
            <a:extLst>
              <a:ext uri="{FF2B5EF4-FFF2-40B4-BE49-F238E27FC236}">
                <a16:creationId xmlns:a16="http://schemas.microsoft.com/office/drawing/2014/main" id="{4249D781-FF6E-2407-DA60-D6BC9F33D140}"/>
              </a:ext>
            </a:extLst>
          </p:cNvPr>
          <p:cNvSpPr txBox="1"/>
          <p:nvPr/>
        </p:nvSpPr>
        <p:spPr>
          <a:xfrm>
            <a:off x="1318233" y="5091141"/>
            <a:ext cx="3320273" cy="523220"/>
          </a:xfrm>
          <a:prstGeom prst="rect">
            <a:avLst/>
          </a:prstGeom>
          <a:noFill/>
        </p:spPr>
        <p:txBody>
          <a:bodyPr wrap="square">
            <a:spAutoFit/>
          </a:bodyPr>
          <a:lstStyle/>
          <a:p>
            <a:pPr>
              <a:buClr>
                <a:schemeClr val="dk1"/>
              </a:buClr>
              <a:buSzPts val="2000"/>
            </a:pPr>
            <a:r>
              <a:rPr lang="id-ID" sz="1400" b="1" noProof="1">
                <a:solidFill>
                  <a:schemeClr val="bg1"/>
                </a:solidFill>
                <a:latin typeface="Aptos" panose="020B0004020202020204" pitchFamily="34" charset="0"/>
                <a:ea typeface="Montserrat"/>
                <a:cs typeface="Montserrat"/>
                <a:sym typeface="Montserrat"/>
              </a:rPr>
              <a:t>Peraturan Presiden No. 39 Tahun 2019 tentang Satu Data Indonesia</a:t>
            </a:r>
          </a:p>
        </p:txBody>
      </p:sp>
      <p:sp>
        <p:nvSpPr>
          <p:cNvPr id="33" name="TextBox 32">
            <a:extLst>
              <a:ext uri="{FF2B5EF4-FFF2-40B4-BE49-F238E27FC236}">
                <a16:creationId xmlns:a16="http://schemas.microsoft.com/office/drawing/2014/main" id="{8A6A3F4A-3A17-F4A0-D1AE-11D4B617234C}"/>
              </a:ext>
            </a:extLst>
          </p:cNvPr>
          <p:cNvSpPr txBox="1"/>
          <p:nvPr/>
        </p:nvSpPr>
        <p:spPr>
          <a:xfrm>
            <a:off x="940683" y="5755824"/>
            <a:ext cx="10296692" cy="523220"/>
          </a:xfrm>
          <a:prstGeom prst="rect">
            <a:avLst/>
          </a:prstGeom>
          <a:noFill/>
        </p:spPr>
        <p:txBody>
          <a:bodyPr wrap="square">
            <a:spAutoFit/>
          </a:bodyPr>
          <a:lstStyle/>
          <a:p>
            <a:pPr marL="285750" indent="-285750">
              <a:buClr>
                <a:schemeClr val="dk1"/>
              </a:buClr>
              <a:buSzPct val="130000"/>
              <a:buBlip>
                <a:blip r:embed="rId2"/>
              </a:buBlip>
            </a:pPr>
            <a:r>
              <a:rPr lang="id-ID" sz="1400" b="1" noProof="1">
                <a:latin typeface="Aptos" panose="020B0004020202020204" pitchFamily="34" charset="0"/>
                <a:ea typeface="Montserrat"/>
                <a:cs typeface="Montserrat"/>
                <a:sym typeface="Montserrat"/>
              </a:rPr>
              <a:t>Pasal 2</a:t>
            </a:r>
            <a:r>
              <a:rPr lang="id-ID" sz="1400" noProof="1">
                <a:latin typeface="Aptos" panose="020B0004020202020204" pitchFamily="34" charset="0"/>
                <a:ea typeface="Montserrat"/>
                <a:cs typeface="Montserrat"/>
                <a:sym typeface="Montserrat"/>
              </a:rPr>
              <a:t>: Pengaturan Satu Data Indonesia (SDI) bertujuan untuk </a:t>
            </a:r>
            <a:r>
              <a:rPr lang="id-ID" sz="1400" b="1" noProof="1">
                <a:solidFill>
                  <a:srgbClr val="F89039"/>
                </a:solidFill>
                <a:latin typeface="Aptos" panose="020B0004020202020204" pitchFamily="34" charset="0"/>
                <a:ea typeface="Montserrat"/>
                <a:cs typeface="Montserrat"/>
                <a:sym typeface="Montserrat"/>
              </a:rPr>
              <a:t>mendukung Sistem Statistik Nasional </a:t>
            </a:r>
            <a:r>
              <a:rPr lang="id-ID" sz="1400" noProof="1">
                <a:latin typeface="Aptos" panose="020B0004020202020204" pitchFamily="34" charset="0"/>
                <a:ea typeface="Montserrat"/>
                <a:cs typeface="Montserrat"/>
                <a:sym typeface="Montserrat"/>
              </a:rPr>
              <a:t>sesuai peraturan perundang-undangan.</a:t>
            </a:r>
          </a:p>
        </p:txBody>
      </p:sp>
      <p:pic>
        <p:nvPicPr>
          <p:cNvPr id="34" name="Picture 33">
            <a:extLst>
              <a:ext uri="{FF2B5EF4-FFF2-40B4-BE49-F238E27FC236}">
                <a16:creationId xmlns:a16="http://schemas.microsoft.com/office/drawing/2014/main" id="{C46B9149-AEF2-835D-DF99-06912ABC0F62}"/>
              </a:ext>
            </a:extLst>
          </p:cNvPr>
          <p:cNvPicPr>
            <a:picLocks noChangeAspect="1"/>
          </p:cNvPicPr>
          <p:nvPr/>
        </p:nvPicPr>
        <p:blipFill>
          <a:blip r:embed="rId3"/>
          <a:stretch>
            <a:fillRect/>
          </a:stretch>
        </p:blipFill>
        <p:spPr>
          <a:xfrm>
            <a:off x="727077" y="5144165"/>
            <a:ext cx="427212" cy="427212"/>
          </a:xfrm>
          <a:prstGeom prst="rect">
            <a:avLst/>
          </a:prstGeom>
        </p:spPr>
      </p:pic>
    </p:spTree>
    <p:extLst>
      <p:ext uri="{BB962C8B-B14F-4D97-AF65-F5344CB8AC3E}">
        <p14:creationId xmlns:p14="http://schemas.microsoft.com/office/powerpoint/2010/main" val="364645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394AB-A1C7-B603-8273-F9943688F48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4333296-B26D-1B3E-A275-909FEC0AFFDA}"/>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600" b="1" noProof="1">
                <a:solidFill>
                  <a:srgbClr val="F89039"/>
                </a:solidFill>
              </a:rPr>
              <a:t>REGULASI</a:t>
            </a:r>
            <a:r>
              <a:rPr lang="id-ID" sz="3600" b="1" noProof="1">
                <a:solidFill>
                  <a:srgbClr val="9A0501"/>
                </a:solidFill>
              </a:rPr>
              <a:t> </a:t>
            </a:r>
            <a:r>
              <a:rPr lang="id-ID" sz="3600" noProof="1">
                <a:solidFill>
                  <a:srgbClr val="000000"/>
                </a:solidFill>
              </a:rPr>
              <a:t>TERKAIT SISTEM STATISTIK NASIONAL </a:t>
            </a:r>
            <a:r>
              <a:rPr lang="id-ID" sz="3600" baseline="-25000" noProof="1">
                <a:solidFill>
                  <a:srgbClr val="000000"/>
                </a:solidFill>
              </a:rPr>
              <a:t>[2]</a:t>
            </a:r>
          </a:p>
        </p:txBody>
      </p:sp>
      <p:sp>
        <p:nvSpPr>
          <p:cNvPr id="55" name="Google Shape;245;p4">
            <a:extLst>
              <a:ext uri="{FF2B5EF4-FFF2-40B4-BE49-F238E27FC236}">
                <a16:creationId xmlns:a16="http://schemas.microsoft.com/office/drawing/2014/main" id="{C4EF98EE-F961-C027-34F4-1B3BADF6C651}"/>
              </a:ext>
            </a:extLst>
          </p:cNvPr>
          <p:cNvSpPr txBox="1"/>
          <p:nvPr/>
        </p:nvSpPr>
        <p:spPr>
          <a:xfrm>
            <a:off x="158056" y="9714245"/>
            <a:ext cx="548438" cy="358771"/>
          </a:xfrm>
          <a:prstGeom prst="rect">
            <a:avLst/>
          </a:prstGeom>
          <a:noFill/>
          <a:ln>
            <a:noFill/>
          </a:ln>
        </p:spPr>
        <p:txBody>
          <a:bodyPr spcFirstLastPara="1" wrap="square" lIns="0" tIns="0" rIns="0" bIns="0" anchor="t" anchorCtr="0">
            <a:spAutoFit/>
          </a:bodyPr>
          <a:lstStyle/>
          <a:p>
            <a:pPr algn="r">
              <a:lnSpc>
                <a:spcPct val="110500"/>
              </a:lnSpc>
              <a:buClr>
                <a:schemeClr val="lt1"/>
              </a:buClr>
              <a:buSzPts val="2000"/>
            </a:pPr>
            <a:r>
              <a:rPr lang="id-ID" b="1" noProof="1">
                <a:solidFill>
                  <a:schemeClr val="lt1"/>
                </a:solidFill>
                <a:latin typeface="Montserrat"/>
                <a:ea typeface="Montserrat"/>
                <a:cs typeface="Montserrat"/>
                <a:sym typeface="Montserrat"/>
              </a:rPr>
              <a:t>4</a:t>
            </a:r>
            <a:endParaRPr lang="id-ID" noProof="1">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C97B2E63-A63F-02D0-80E9-EA121C67F977}"/>
              </a:ext>
            </a:extLst>
          </p:cNvPr>
          <p:cNvSpPr>
            <a:spLocks noGrp="1"/>
          </p:cNvSpPr>
          <p:nvPr>
            <p:ph type="sldNum" sz="quarter" idx="12"/>
          </p:nvPr>
        </p:nvSpPr>
        <p:spPr/>
        <p:txBody>
          <a:bodyPr/>
          <a:lstStyle/>
          <a:p>
            <a:pPr>
              <a:defRPr/>
            </a:pPr>
            <a:fld id="{A88EA908-BA59-4183-8648-53219FC00D5C}" type="slidenum">
              <a:rPr lang="id-ID" b="1" noProof="1" smtClean="0"/>
              <a:pPr>
                <a:defRPr/>
              </a:pPr>
              <a:t>5</a:t>
            </a:fld>
            <a:endParaRPr lang="id-ID" b="1" noProof="1"/>
          </a:p>
        </p:txBody>
      </p:sp>
      <p:sp>
        <p:nvSpPr>
          <p:cNvPr id="4" name="Google Shape;749;p7">
            <a:extLst>
              <a:ext uri="{FF2B5EF4-FFF2-40B4-BE49-F238E27FC236}">
                <a16:creationId xmlns:a16="http://schemas.microsoft.com/office/drawing/2014/main" id="{1D822A08-DC17-AD5E-4F53-9B74C8F379BD}"/>
              </a:ext>
            </a:extLst>
          </p:cNvPr>
          <p:cNvSpPr/>
          <p:nvPr/>
        </p:nvSpPr>
        <p:spPr>
          <a:xfrm>
            <a:off x="706494" y="1268592"/>
            <a:ext cx="10765070" cy="1613150"/>
          </a:xfrm>
          <a:prstGeom prst="roundRect">
            <a:avLst>
              <a:gd name="adj" fmla="val 8399"/>
            </a:avLst>
          </a:prstGeom>
          <a:solidFill>
            <a:schemeClr val="bg2">
              <a:lumMod val="90000"/>
              <a:alpha val="85000"/>
            </a:schemeClr>
          </a:solidFill>
          <a:ln>
            <a:noFill/>
          </a:ln>
        </p:spPr>
        <p:txBody>
          <a:bodyPr spcFirstLastPara="1" wrap="square" lIns="91446" tIns="45711" rIns="91446" bIns="45711" anchor="ctr" anchorCtr="0">
            <a:noAutofit/>
          </a:bodyPr>
          <a:lstStyle/>
          <a:p>
            <a:pPr algn="ctr"/>
            <a:endParaRPr lang="id-ID" sz="1800" noProof="1">
              <a:solidFill>
                <a:srgbClr val="9A0501"/>
              </a:solidFill>
              <a:latin typeface="Calibri"/>
              <a:ea typeface="Calibri"/>
              <a:cs typeface="Calibri"/>
              <a:sym typeface="Calibri"/>
            </a:endParaRPr>
          </a:p>
        </p:txBody>
      </p:sp>
      <p:sp>
        <p:nvSpPr>
          <p:cNvPr id="11" name="Google Shape;749;p7">
            <a:extLst>
              <a:ext uri="{FF2B5EF4-FFF2-40B4-BE49-F238E27FC236}">
                <a16:creationId xmlns:a16="http://schemas.microsoft.com/office/drawing/2014/main" id="{76256342-7F39-BD3A-186E-58C05AAB4D7C}"/>
              </a:ext>
            </a:extLst>
          </p:cNvPr>
          <p:cNvSpPr/>
          <p:nvPr/>
        </p:nvSpPr>
        <p:spPr>
          <a:xfrm>
            <a:off x="542549" y="1089206"/>
            <a:ext cx="7659342" cy="542520"/>
          </a:xfrm>
          <a:prstGeom prst="roundRect">
            <a:avLst>
              <a:gd name="adj" fmla="val 50000"/>
            </a:avLst>
          </a:prstGeom>
          <a:solidFill>
            <a:srgbClr val="C45824"/>
          </a:solidFill>
          <a:ln>
            <a:noFill/>
          </a:ln>
        </p:spPr>
        <p:txBody>
          <a:bodyPr spcFirstLastPara="1" wrap="square" lIns="91446" tIns="45711" rIns="91446" bIns="45711" anchor="ctr" anchorCtr="0">
            <a:noAutofit/>
          </a:bodyPr>
          <a:lstStyle/>
          <a:p>
            <a:pPr algn="ctr"/>
            <a:endParaRPr lang="id-ID" sz="1600" noProof="1">
              <a:solidFill>
                <a:schemeClr val="bg1"/>
              </a:solidFill>
              <a:latin typeface="Aptos" panose="020B0004020202020204" pitchFamily="34" charset="0"/>
              <a:ea typeface="Calibri"/>
              <a:cs typeface="Calibri"/>
              <a:sym typeface="Calibri"/>
            </a:endParaRPr>
          </a:p>
        </p:txBody>
      </p:sp>
      <p:sp>
        <p:nvSpPr>
          <p:cNvPr id="15" name="TextBox 14">
            <a:extLst>
              <a:ext uri="{FF2B5EF4-FFF2-40B4-BE49-F238E27FC236}">
                <a16:creationId xmlns:a16="http://schemas.microsoft.com/office/drawing/2014/main" id="{0174B9C1-BCBB-8D5A-531E-3CF0FAE6BE5E}"/>
              </a:ext>
            </a:extLst>
          </p:cNvPr>
          <p:cNvSpPr txBox="1"/>
          <p:nvPr/>
        </p:nvSpPr>
        <p:spPr>
          <a:xfrm>
            <a:off x="1318233" y="1098856"/>
            <a:ext cx="6661709" cy="523220"/>
          </a:xfrm>
          <a:prstGeom prst="rect">
            <a:avLst/>
          </a:prstGeom>
          <a:noFill/>
        </p:spPr>
        <p:txBody>
          <a:bodyPr wrap="square">
            <a:spAutoFit/>
          </a:bodyPr>
          <a:lstStyle/>
          <a:p>
            <a:pPr>
              <a:buClr>
                <a:schemeClr val="dk1"/>
              </a:buClr>
              <a:buSzPts val="2000"/>
            </a:pPr>
            <a:r>
              <a:rPr lang="id-ID" sz="1400" b="1" noProof="1">
                <a:solidFill>
                  <a:schemeClr val="bg1"/>
                </a:solidFill>
                <a:latin typeface="Aptos" panose="020B0004020202020204" pitchFamily="34" charset="0"/>
                <a:ea typeface="Montserrat"/>
                <a:cs typeface="Montserrat"/>
                <a:sym typeface="Montserrat"/>
              </a:rPr>
              <a:t>Peraturan BPS No. 4 Tahun 2019 tentang Norma, Standar, Prosedur, dan Kriteria Penyelenggaraan Statistik Sektoral oleh Pemerintah Daerah </a:t>
            </a:r>
          </a:p>
        </p:txBody>
      </p:sp>
      <p:sp>
        <p:nvSpPr>
          <p:cNvPr id="17" name="TextBox 16">
            <a:extLst>
              <a:ext uri="{FF2B5EF4-FFF2-40B4-BE49-F238E27FC236}">
                <a16:creationId xmlns:a16="http://schemas.microsoft.com/office/drawing/2014/main" id="{84995520-D4F9-EDCE-AD46-D789E19CD15F}"/>
              </a:ext>
            </a:extLst>
          </p:cNvPr>
          <p:cNvSpPr txBox="1"/>
          <p:nvPr/>
        </p:nvSpPr>
        <p:spPr>
          <a:xfrm>
            <a:off x="940683" y="1763539"/>
            <a:ext cx="10296692" cy="954107"/>
          </a:xfrm>
          <a:prstGeom prst="rect">
            <a:avLst/>
          </a:prstGeom>
          <a:noFill/>
        </p:spPr>
        <p:txBody>
          <a:bodyPr wrap="square">
            <a:spAutoFit/>
          </a:bodyPr>
          <a:lstStyle/>
          <a:p>
            <a:pPr marL="285750" indent="-285750">
              <a:buClr>
                <a:schemeClr val="dk1"/>
              </a:buClr>
              <a:buSzPct val="130000"/>
              <a:buBlip>
                <a:blip r:embed="rId2"/>
              </a:buBlip>
            </a:pPr>
            <a:r>
              <a:rPr lang="id-ID" sz="1400" b="1" noProof="1">
                <a:latin typeface="Aptos" panose="020B0004020202020204" pitchFamily="34" charset="0"/>
                <a:ea typeface="Montserrat"/>
                <a:cs typeface="Montserrat"/>
                <a:sym typeface="Montserrat"/>
              </a:rPr>
              <a:t>Pasal 2</a:t>
            </a:r>
            <a:r>
              <a:rPr lang="id-ID" sz="1400" noProof="1">
                <a:latin typeface="Aptos" panose="020B0004020202020204" pitchFamily="34" charset="0"/>
                <a:ea typeface="Montserrat"/>
                <a:cs typeface="Montserrat"/>
                <a:sym typeface="Montserrat"/>
              </a:rPr>
              <a:t>: Norma, standar, prosedur, dan kriteria penyelenggaraan statistik sektoral oleh Pemerintah Daerah bertujuan untuk </a:t>
            </a:r>
            <a:r>
              <a:rPr lang="id-ID" sz="1400" b="1" noProof="1">
                <a:solidFill>
                  <a:srgbClr val="F89039"/>
                </a:solidFill>
                <a:latin typeface="Aptos" panose="020B0004020202020204" pitchFamily="34" charset="0"/>
                <a:ea typeface="Montserrat"/>
                <a:cs typeface="Montserrat"/>
                <a:sym typeface="Montserrat"/>
              </a:rPr>
              <a:t>mewujudkan Sistem Statistik Nasional yang andal, efektif, dan efisien</a:t>
            </a:r>
            <a:r>
              <a:rPr lang="id-ID" sz="1400" noProof="1">
                <a:latin typeface="Aptos" panose="020B0004020202020204" pitchFamily="34" charset="0"/>
                <a:ea typeface="Montserrat"/>
                <a:cs typeface="Montserrat"/>
                <a:sym typeface="Montserrat"/>
              </a:rPr>
              <a:t>; meningkatkan koordinasi, integrasi, dan harmonisasi dalam pelaksanaan urusan pemerintahan bidang statistik antara pemerintah pusat dan daerah; dan menyediakan data statistik sektoral yang berkualitas.</a:t>
            </a:r>
          </a:p>
        </p:txBody>
      </p:sp>
      <p:pic>
        <p:nvPicPr>
          <p:cNvPr id="19" name="Picture 18">
            <a:extLst>
              <a:ext uri="{FF2B5EF4-FFF2-40B4-BE49-F238E27FC236}">
                <a16:creationId xmlns:a16="http://schemas.microsoft.com/office/drawing/2014/main" id="{35A25616-A678-582D-3C50-2097E3E33778}"/>
              </a:ext>
            </a:extLst>
          </p:cNvPr>
          <p:cNvPicPr>
            <a:picLocks noChangeAspect="1"/>
          </p:cNvPicPr>
          <p:nvPr/>
        </p:nvPicPr>
        <p:blipFill>
          <a:blip r:embed="rId3"/>
          <a:stretch>
            <a:fillRect/>
          </a:stretch>
        </p:blipFill>
        <p:spPr>
          <a:xfrm>
            <a:off x="727077" y="1151880"/>
            <a:ext cx="427212" cy="427212"/>
          </a:xfrm>
          <a:prstGeom prst="rect">
            <a:avLst/>
          </a:prstGeom>
        </p:spPr>
      </p:pic>
      <p:sp>
        <p:nvSpPr>
          <p:cNvPr id="10" name="Google Shape;749;p7">
            <a:extLst>
              <a:ext uri="{FF2B5EF4-FFF2-40B4-BE49-F238E27FC236}">
                <a16:creationId xmlns:a16="http://schemas.microsoft.com/office/drawing/2014/main" id="{D0A01CB3-CBFB-2F7F-2EA7-7A76B9565115}"/>
              </a:ext>
            </a:extLst>
          </p:cNvPr>
          <p:cNvSpPr/>
          <p:nvPr/>
        </p:nvSpPr>
        <p:spPr>
          <a:xfrm>
            <a:off x="706494" y="3259388"/>
            <a:ext cx="10765070" cy="2074612"/>
          </a:xfrm>
          <a:prstGeom prst="roundRect">
            <a:avLst>
              <a:gd name="adj" fmla="val 8399"/>
            </a:avLst>
          </a:prstGeom>
          <a:solidFill>
            <a:schemeClr val="bg2">
              <a:lumMod val="90000"/>
              <a:alpha val="85000"/>
            </a:schemeClr>
          </a:solidFill>
          <a:ln>
            <a:noFill/>
          </a:ln>
        </p:spPr>
        <p:txBody>
          <a:bodyPr spcFirstLastPara="1" wrap="square" lIns="91446" tIns="45711" rIns="91446" bIns="45711" anchor="ctr" anchorCtr="0">
            <a:noAutofit/>
          </a:bodyPr>
          <a:lstStyle/>
          <a:p>
            <a:pPr algn="ctr"/>
            <a:endParaRPr lang="id-ID" sz="1800" noProof="1">
              <a:solidFill>
                <a:srgbClr val="9A0501"/>
              </a:solidFill>
              <a:latin typeface="Calibri"/>
              <a:ea typeface="Calibri"/>
              <a:cs typeface="Calibri"/>
              <a:sym typeface="Calibri"/>
            </a:endParaRPr>
          </a:p>
        </p:txBody>
      </p:sp>
      <p:sp>
        <p:nvSpPr>
          <p:cNvPr id="12" name="Google Shape;749;p7">
            <a:extLst>
              <a:ext uri="{FF2B5EF4-FFF2-40B4-BE49-F238E27FC236}">
                <a16:creationId xmlns:a16="http://schemas.microsoft.com/office/drawing/2014/main" id="{FE85C792-CDDA-C43A-72A0-7B06FA60B834}"/>
              </a:ext>
            </a:extLst>
          </p:cNvPr>
          <p:cNvSpPr/>
          <p:nvPr/>
        </p:nvSpPr>
        <p:spPr>
          <a:xfrm>
            <a:off x="542549" y="3080002"/>
            <a:ext cx="4555924" cy="542520"/>
          </a:xfrm>
          <a:prstGeom prst="roundRect">
            <a:avLst>
              <a:gd name="adj" fmla="val 50000"/>
            </a:avLst>
          </a:prstGeom>
          <a:solidFill>
            <a:srgbClr val="C45824"/>
          </a:solidFill>
          <a:ln>
            <a:noFill/>
          </a:ln>
        </p:spPr>
        <p:txBody>
          <a:bodyPr spcFirstLastPara="1" wrap="square" lIns="91446" tIns="45711" rIns="91446" bIns="45711" anchor="ctr" anchorCtr="0">
            <a:noAutofit/>
          </a:bodyPr>
          <a:lstStyle/>
          <a:p>
            <a:pPr algn="ctr"/>
            <a:endParaRPr lang="id-ID" sz="1600" noProof="1">
              <a:solidFill>
                <a:schemeClr val="bg1"/>
              </a:solidFill>
              <a:latin typeface="Aptos" panose="020B0004020202020204" pitchFamily="34" charset="0"/>
              <a:ea typeface="Calibri"/>
              <a:cs typeface="Calibri"/>
              <a:sym typeface="Calibri"/>
            </a:endParaRPr>
          </a:p>
        </p:txBody>
      </p:sp>
      <p:sp>
        <p:nvSpPr>
          <p:cNvPr id="13" name="TextBox 12">
            <a:extLst>
              <a:ext uri="{FF2B5EF4-FFF2-40B4-BE49-F238E27FC236}">
                <a16:creationId xmlns:a16="http://schemas.microsoft.com/office/drawing/2014/main" id="{6D211C8B-0548-4DEA-918B-13C2A2D7AF39}"/>
              </a:ext>
            </a:extLst>
          </p:cNvPr>
          <p:cNvSpPr txBox="1"/>
          <p:nvPr/>
        </p:nvSpPr>
        <p:spPr>
          <a:xfrm>
            <a:off x="1318233" y="3089652"/>
            <a:ext cx="3520781" cy="523220"/>
          </a:xfrm>
          <a:prstGeom prst="rect">
            <a:avLst/>
          </a:prstGeom>
          <a:noFill/>
        </p:spPr>
        <p:txBody>
          <a:bodyPr wrap="square">
            <a:spAutoFit/>
          </a:bodyPr>
          <a:lstStyle/>
          <a:p>
            <a:pPr>
              <a:buClr>
                <a:schemeClr val="dk1"/>
              </a:buClr>
              <a:buSzPts val="2000"/>
            </a:pPr>
            <a:r>
              <a:rPr lang="id-ID" sz="1400" b="1" noProof="1">
                <a:solidFill>
                  <a:schemeClr val="bg1"/>
                </a:solidFill>
                <a:latin typeface="Aptos" panose="020B0004020202020204" pitchFamily="34" charset="0"/>
                <a:ea typeface="Montserrat"/>
                <a:cs typeface="Montserrat"/>
                <a:sym typeface="Montserrat"/>
              </a:rPr>
              <a:t>Keputusan Kepala BPS No. 5 Tahun 2000 tentang Sistem Statistik Nasional</a:t>
            </a:r>
          </a:p>
        </p:txBody>
      </p:sp>
      <p:sp>
        <p:nvSpPr>
          <p:cNvPr id="14" name="TextBox 13">
            <a:extLst>
              <a:ext uri="{FF2B5EF4-FFF2-40B4-BE49-F238E27FC236}">
                <a16:creationId xmlns:a16="http://schemas.microsoft.com/office/drawing/2014/main" id="{BAB7BFE1-4F4B-5D6A-619B-D736024442AF}"/>
              </a:ext>
            </a:extLst>
          </p:cNvPr>
          <p:cNvSpPr txBox="1"/>
          <p:nvPr/>
        </p:nvSpPr>
        <p:spPr>
          <a:xfrm>
            <a:off x="940683" y="3754335"/>
            <a:ext cx="9537156" cy="1384995"/>
          </a:xfrm>
          <a:prstGeom prst="rect">
            <a:avLst/>
          </a:prstGeom>
          <a:noFill/>
        </p:spPr>
        <p:txBody>
          <a:bodyPr wrap="square">
            <a:spAutoFit/>
          </a:bodyPr>
          <a:lstStyle/>
          <a:p>
            <a:pPr marL="285750" indent="-285750">
              <a:buClr>
                <a:schemeClr val="dk1"/>
              </a:buClr>
              <a:buSzPct val="130000"/>
              <a:buBlip>
                <a:blip r:embed="rId2"/>
              </a:buBlip>
            </a:pPr>
            <a:r>
              <a:rPr lang="id-ID" sz="1400" b="1" noProof="1">
                <a:latin typeface="Aptos" panose="020B0004020202020204" pitchFamily="34" charset="0"/>
                <a:ea typeface="Montserrat"/>
                <a:cs typeface="Montserrat"/>
                <a:sym typeface="Montserrat"/>
              </a:rPr>
              <a:t>Lampiran 1</a:t>
            </a:r>
            <a:r>
              <a:rPr lang="id-ID" sz="1400" noProof="1">
                <a:latin typeface="Aptos" panose="020B0004020202020204" pitchFamily="34" charset="0"/>
                <a:ea typeface="Montserrat"/>
                <a:cs typeface="Montserrat"/>
                <a:sym typeface="Montserrat"/>
              </a:rPr>
              <a:t>: Sistem Statistik Nasional diwujudkan dengan cara </a:t>
            </a:r>
            <a:r>
              <a:rPr lang="id-ID" sz="1400" b="1" noProof="1">
                <a:solidFill>
                  <a:srgbClr val="F89039"/>
                </a:solidFill>
                <a:latin typeface="Aptos" panose="020B0004020202020204" pitchFamily="34" charset="0"/>
                <a:ea typeface="Montserrat"/>
                <a:cs typeface="Montserrat"/>
                <a:sym typeface="Montserrat"/>
              </a:rPr>
              <a:t>membentuk tatanan yang terdiri atas unsur-unsur </a:t>
            </a:r>
            <a:r>
              <a:rPr lang="id-ID" sz="1400" noProof="1">
                <a:latin typeface="Aptos" panose="020B0004020202020204" pitchFamily="34" charset="0"/>
                <a:ea typeface="Montserrat"/>
                <a:cs typeface="Montserrat"/>
                <a:sym typeface="Montserrat"/>
              </a:rPr>
              <a:t>yang secara teratur saling berkaitan sehingga membentuk totalitas dalam penyelenggaraan statistik.</a:t>
            </a:r>
          </a:p>
          <a:p>
            <a:pPr marL="285750" indent="-285750">
              <a:buClr>
                <a:schemeClr val="dk1"/>
              </a:buClr>
              <a:buSzPct val="130000"/>
              <a:buBlip>
                <a:blip r:embed="rId2"/>
              </a:buBlip>
            </a:pPr>
            <a:r>
              <a:rPr lang="id-ID" sz="1400" b="1" noProof="1">
                <a:latin typeface="Aptos" panose="020B0004020202020204" pitchFamily="34" charset="0"/>
                <a:ea typeface="Montserrat"/>
                <a:cs typeface="Montserrat"/>
                <a:sym typeface="Montserrat"/>
              </a:rPr>
              <a:t>Lampiran 1</a:t>
            </a:r>
            <a:r>
              <a:rPr lang="id-ID" sz="1400" noProof="1">
                <a:latin typeface="Aptos" panose="020B0004020202020204" pitchFamily="34" charset="0"/>
                <a:ea typeface="Montserrat"/>
                <a:cs typeface="Montserrat"/>
                <a:sym typeface="Montserrat"/>
              </a:rPr>
              <a:t>: </a:t>
            </a:r>
            <a:r>
              <a:rPr lang="id-ID" sz="1400" noProof="1">
                <a:latin typeface="Aptos" panose="020B0004020202020204" pitchFamily="34" charset="0"/>
                <a:cs typeface="Poppins" panose="00000500000000000000" pitchFamily="2" charset="0"/>
              </a:rPr>
              <a:t>Sistem Statistik Nasional adalah suatu tatanan yang terdiri atas unsur-unsur kebutuhan data statistik, sumber daya, metode, sarana dan prasarana, ilmu pengetahuan dan teknologi, perangkat hukum, dan masukan dari Forum Masyarakat Statistik yang </a:t>
            </a:r>
            <a:r>
              <a:rPr lang="id-ID" sz="1400" b="1" noProof="1">
                <a:solidFill>
                  <a:srgbClr val="F89039"/>
                </a:solidFill>
                <a:latin typeface="Aptos" panose="020B0004020202020204" pitchFamily="34" charset="0"/>
                <a:cs typeface="Poppins" panose="00000500000000000000" pitchFamily="2" charset="0"/>
              </a:rPr>
              <a:t>secara teratur saling berkaitan, sehingga membentuk totalitas dalam penyelenggaraan statistik</a:t>
            </a:r>
            <a:r>
              <a:rPr lang="id-ID" sz="1400" noProof="1">
                <a:latin typeface="Aptos" panose="020B0004020202020204" pitchFamily="34" charset="0"/>
                <a:cs typeface="Poppins" panose="00000500000000000000" pitchFamily="2" charset="0"/>
              </a:rPr>
              <a:t>.</a:t>
            </a:r>
            <a:endParaRPr lang="id-ID" sz="1400" b="1" noProof="1">
              <a:latin typeface="Aptos" panose="020B0004020202020204" pitchFamily="34" charset="0"/>
              <a:ea typeface="Montserrat"/>
              <a:cs typeface="Montserrat"/>
              <a:sym typeface="Montserrat"/>
            </a:endParaRPr>
          </a:p>
        </p:txBody>
      </p:sp>
      <p:pic>
        <p:nvPicPr>
          <p:cNvPr id="16" name="Picture 15">
            <a:extLst>
              <a:ext uri="{FF2B5EF4-FFF2-40B4-BE49-F238E27FC236}">
                <a16:creationId xmlns:a16="http://schemas.microsoft.com/office/drawing/2014/main" id="{ABD2870E-EB78-D2ED-ECB6-92F30D3B54DB}"/>
              </a:ext>
            </a:extLst>
          </p:cNvPr>
          <p:cNvPicPr>
            <a:picLocks noChangeAspect="1"/>
          </p:cNvPicPr>
          <p:nvPr/>
        </p:nvPicPr>
        <p:blipFill>
          <a:blip r:embed="rId3"/>
          <a:stretch>
            <a:fillRect/>
          </a:stretch>
        </p:blipFill>
        <p:spPr>
          <a:xfrm>
            <a:off x="727077" y="3142676"/>
            <a:ext cx="427212" cy="427212"/>
          </a:xfrm>
          <a:prstGeom prst="rect">
            <a:avLst/>
          </a:prstGeom>
        </p:spPr>
      </p:pic>
      <p:pic>
        <p:nvPicPr>
          <p:cNvPr id="20" name="Picture 19" descr="A yellow circle with a white arrow in it&#10;&#10;AI-generated content may be incorrect.">
            <a:extLst>
              <a:ext uri="{FF2B5EF4-FFF2-40B4-BE49-F238E27FC236}">
                <a16:creationId xmlns:a16="http://schemas.microsoft.com/office/drawing/2014/main" id="{AE8E024B-4A0D-FD11-93AF-8244D9DC0035}"/>
              </a:ext>
            </a:extLst>
          </p:cNvPr>
          <p:cNvPicPr>
            <a:picLocks noChangeAspect="1"/>
          </p:cNvPicPr>
          <p:nvPr/>
        </p:nvPicPr>
        <p:blipFill>
          <a:blip r:embed="rId4"/>
          <a:stretch>
            <a:fillRect/>
          </a:stretch>
        </p:blipFill>
        <p:spPr>
          <a:xfrm>
            <a:off x="10477839" y="4907318"/>
            <a:ext cx="776653" cy="776653"/>
          </a:xfrm>
          <a:prstGeom prst="rect">
            <a:avLst/>
          </a:prstGeom>
        </p:spPr>
      </p:pic>
    </p:spTree>
    <p:extLst>
      <p:ext uri="{BB962C8B-B14F-4D97-AF65-F5344CB8AC3E}">
        <p14:creationId xmlns:p14="http://schemas.microsoft.com/office/powerpoint/2010/main" val="11539363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18817-5F85-3C9E-B0DF-00C4FFDBAE50}"/>
            </a:ext>
          </a:extLst>
        </p:cNvPr>
        <p:cNvGrpSpPr/>
        <p:nvPr/>
      </p:nvGrpSpPr>
      <p:grpSpPr>
        <a:xfrm>
          <a:off x="0" y="0"/>
          <a:ext cx="0" cy="0"/>
          <a:chOff x="0" y="0"/>
          <a:chExt cx="0" cy="0"/>
        </a:xfrm>
      </p:grpSpPr>
      <p:sp>
        <p:nvSpPr>
          <p:cNvPr id="32" name="Rectangle: Rounded Corners 50">
            <a:extLst>
              <a:ext uri="{FF2B5EF4-FFF2-40B4-BE49-F238E27FC236}">
                <a16:creationId xmlns:a16="http://schemas.microsoft.com/office/drawing/2014/main" id="{388E82B1-CDBD-1C0A-43A2-AA5226667454}"/>
              </a:ext>
            </a:extLst>
          </p:cNvPr>
          <p:cNvSpPr/>
          <p:nvPr/>
        </p:nvSpPr>
        <p:spPr>
          <a:xfrm>
            <a:off x="8853052" y="1648690"/>
            <a:ext cx="3075954" cy="4405745"/>
          </a:xfrm>
          <a:prstGeom prst="roundRect">
            <a:avLst>
              <a:gd name="adj" fmla="val 0"/>
            </a:avLst>
          </a:prstGeom>
          <a:pattFill prst="dotGrid">
            <a:fgClr>
              <a:srgbClr val="44546A">
                <a:lumMod val="20000"/>
                <a:lumOff val="80000"/>
              </a:srgbClr>
            </a:fgClr>
            <a:bgClr>
              <a:sysClr val="window" lastClr="FFFFFF"/>
            </a:bgClr>
          </a:pattFill>
          <a:ln w="12700" cap="flat" cmpd="sng" algn="ctr">
            <a:noFill/>
            <a:prstDash val="solid"/>
            <a:miter lim="800000"/>
          </a:ln>
          <a:effectLst/>
        </p:spPr>
        <p:txBody>
          <a:bodyPr rtlCol="0" anchor="ctr"/>
          <a:lstStyle/>
          <a:p>
            <a:pPr algn="ctr" defTabSz="914583"/>
            <a:endParaRPr lang="id-ID" sz="1798" kern="0" noProof="1">
              <a:solidFill>
                <a:prstClr val="white"/>
              </a:solidFill>
            </a:endParaRPr>
          </a:p>
        </p:txBody>
      </p:sp>
      <p:sp>
        <p:nvSpPr>
          <p:cNvPr id="3" name="Title 1">
            <a:extLst>
              <a:ext uri="{FF2B5EF4-FFF2-40B4-BE49-F238E27FC236}">
                <a16:creationId xmlns:a16="http://schemas.microsoft.com/office/drawing/2014/main" id="{27EA1518-CD1B-BE89-E14D-22939C4A9E06}"/>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600" b="1" noProof="1">
                <a:solidFill>
                  <a:srgbClr val="F89039"/>
                </a:solidFill>
              </a:rPr>
              <a:t>KERANGKA</a:t>
            </a:r>
            <a:r>
              <a:rPr lang="id-ID" sz="3600" b="1" noProof="1">
                <a:solidFill>
                  <a:srgbClr val="9A0501"/>
                </a:solidFill>
              </a:rPr>
              <a:t> </a:t>
            </a:r>
            <a:r>
              <a:rPr lang="id-ID" sz="3600" noProof="1">
                <a:solidFill>
                  <a:srgbClr val="000000"/>
                </a:solidFill>
              </a:rPr>
              <a:t>SISTEM STATISTIK NASIONAL</a:t>
            </a:r>
            <a:endParaRPr lang="id-ID" sz="3600" baseline="-25000" noProof="1">
              <a:solidFill>
                <a:srgbClr val="000000"/>
              </a:solidFill>
            </a:endParaRPr>
          </a:p>
        </p:txBody>
      </p:sp>
      <p:sp>
        <p:nvSpPr>
          <p:cNvPr id="55" name="Google Shape;245;p4">
            <a:extLst>
              <a:ext uri="{FF2B5EF4-FFF2-40B4-BE49-F238E27FC236}">
                <a16:creationId xmlns:a16="http://schemas.microsoft.com/office/drawing/2014/main" id="{A25B6F97-9CF0-0FF4-3F8D-7433D61D724A}"/>
              </a:ext>
            </a:extLst>
          </p:cNvPr>
          <p:cNvSpPr txBox="1"/>
          <p:nvPr/>
        </p:nvSpPr>
        <p:spPr>
          <a:xfrm>
            <a:off x="158056" y="9714245"/>
            <a:ext cx="548438" cy="358771"/>
          </a:xfrm>
          <a:prstGeom prst="rect">
            <a:avLst/>
          </a:prstGeom>
          <a:noFill/>
          <a:ln>
            <a:noFill/>
          </a:ln>
        </p:spPr>
        <p:txBody>
          <a:bodyPr spcFirstLastPara="1" wrap="square" lIns="0" tIns="0" rIns="0" bIns="0" anchor="t" anchorCtr="0">
            <a:spAutoFit/>
          </a:bodyPr>
          <a:lstStyle/>
          <a:p>
            <a:pPr algn="r">
              <a:lnSpc>
                <a:spcPct val="110500"/>
              </a:lnSpc>
              <a:buClr>
                <a:schemeClr val="lt1"/>
              </a:buClr>
              <a:buSzPts val="2000"/>
            </a:pPr>
            <a:r>
              <a:rPr lang="id-ID" b="1" noProof="1">
                <a:solidFill>
                  <a:schemeClr val="lt1"/>
                </a:solidFill>
                <a:latin typeface="Montserrat"/>
                <a:ea typeface="Montserrat"/>
                <a:cs typeface="Montserrat"/>
                <a:sym typeface="Montserrat"/>
              </a:rPr>
              <a:t>4</a:t>
            </a:r>
            <a:endParaRPr lang="id-ID" noProof="1">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CB1E6687-8CC9-5926-B841-8CBCC7CB49CE}"/>
              </a:ext>
            </a:extLst>
          </p:cNvPr>
          <p:cNvSpPr>
            <a:spLocks noGrp="1"/>
          </p:cNvSpPr>
          <p:nvPr>
            <p:ph type="sldNum" sz="quarter" idx="12"/>
          </p:nvPr>
        </p:nvSpPr>
        <p:spPr/>
        <p:txBody>
          <a:bodyPr/>
          <a:lstStyle/>
          <a:p>
            <a:pPr>
              <a:defRPr/>
            </a:pPr>
            <a:fld id="{A88EA908-BA59-4183-8648-53219FC00D5C}" type="slidenum">
              <a:rPr lang="id-ID" b="1" noProof="1" smtClean="0"/>
              <a:pPr>
                <a:defRPr/>
              </a:pPr>
              <a:t>6</a:t>
            </a:fld>
            <a:endParaRPr lang="id-ID" b="1" noProof="1"/>
          </a:p>
        </p:txBody>
      </p:sp>
      <p:pic>
        <p:nvPicPr>
          <p:cNvPr id="18" name="Google Shape;310;p11">
            <a:extLst>
              <a:ext uri="{FF2B5EF4-FFF2-40B4-BE49-F238E27FC236}">
                <a16:creationId xmlns:a16="http://schemas.microsoft.com/office/drawing/2014/main" id="{007C655E-389C-D62E-1AC8-6506DD140396}"/>
              </a:ext>
            </a:extLst>
          </p:cNvPr>
          <p:cNvPicPr preferRelativeResize="0"/>
          <p:nvPr/>
        </p:nvPicPr>
        <p:blipFill rotWithShape="1">
          <a:blip r:embed="rId2">
            <a:alphaModFix/>
          </a:blip>
          <a:srcRect l="1273" t="3066" r="2610" b="6274"/>
          <a:stretch/>
        </p:blipFill>
        <p:spPr>
          <a:xfrm>
            <a:off x="183039" y="1316184"/>
            <a:ext cx="8392657" cy="4619980"/>
          </a:xfrm>
          <a:prstGeom prst="rect">
            <a:avLst/>
          </a:prstGeom>
          <a:noFill/>
          <a:ln>
            <a:noFill/>
          </a:ln>
        </p:spPr>
      </p:pic>
      <p:sp>
        <p:nvSpPr>
          <p:cNvPr id="28" name="Rectangle: Rounded Corners 54">
            <a:extLst>
              <a:ext uri="{FF2B5EF4-FFF2-40B4-BE49-F238E27FC236}">
                <a16:creationId xmlns:a16="http://schemas.microsoft.com/office/drawing/2014/main" id="{3A7BA5E6-D5FC-65C3-75D7-DFBDD5A05025}"/>
              </a:ext>
            </a:extLst>
          </p:cNvPr>
          <p:cNvSpPr/>
          <p:nvPr/>
        </p:nvSpPr>
        <p:spPr>
          <a:xfrm>
            <a:off x="9033165" y="1240992"/>
            <a:ext cx="2744680" cy="606932"/>
          </a:xfrm>
          <a:prstGeom prst="roundRect">
            <a:avLst>
              <a:gd name="adj" fmla="val 50000"/>
            </a:avLst>
          </a:prstGeom>
          <a:solidFill>
            <a:srgbClr val="C458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sz="1200" b="1" noProof="1">
                <a:latin typeface="Poppins" pitchFamily="2" charset="77"/>
                <a:cs typeface="Poppins" pitchFamily="2" charset="77"/>
              </a:rPr>
              <a:t>Aspek-aspek dalam</a:t>
            </a:r>
          </a:p>
          <a:p>
            <a:pPr algn="ctr"/>
            <a:r>
              <a:rPr lang="id-ID" sz="1200" b="1" noProof="1">
                <a:latin typeface="Poppins" pitchFamily="2" charset="77"/>
                <a:cs typeface="Poppins" pitchFamily="2" charset="77"/>
              </a:rPr>
              <a:t>Sistem Statistik Nasional</a:t>
            </a:r>
          </a:p>
        </p:txBody>
      </p:sp>
      <p:sp>
        <p:nvSpPr>
          <p:cNvPr id="29" name="TextBox 28">
            <a:extLst>
              <a:ext uri="{FF2B5EF4-FFF2-40B4-BE49-F238E27FC236}">
                <a16:creationId xmlns:a16="http://schemas.microsoft.com/office/drawing/2014/main" id="{9477EAE3-6E9F-9BF6-832D-2C1D72FECFB0}"/>
              </a:ext>
            </a:extLst>
          </p:cNvPr>
          <p:cNvSpPr txBox="1"/>
          <p:nvPr/>
        </p:nvSpPr>
        <p:spPr>
          <a:xfrm>
            <a:off x="8928632" y="1935069"/>
            <a:ext cx="2924793" cy="4001095"/>
          </a:xfrm>
          <a:prstGeom prst="rect">
            <a:avLst/>
          </a:prstGeom>
          <a:noFill/>
        </p:spPr>
        <p:txBody>
          <a:bodyPr wrap="square">
            <a:spAutoFit/>
          </a:bodyPr>
          <a:lstStyle/>
          <a:p>
            <a:pPr marL="285750" indent="-285750">
              <a:spcAft>
                <a:spcPts val="600"/>
              </a:spcAft>
              <a:buClr>
                <a:schemeClr val="dk1"/>
              </a:buClr>
              <a:buSzPct val="130000"/>
              <a:buBlip>
                <a:blip r:embed="rId3"/>
              </a:buBlip>
            </a:pPr>
            <a:r>
              <a:rPr lang="id-ID" sz="1300" noProof="1">
                <a:latin typeface="Aptos" panose="020B0004020202020204" pitchFamily="34" charset="0"/>
                <a:ea typeface="Montserrat"/>
                <a:cs typeface="Montserrat"/>
                <a:sym typeface="Montserrat"/>
              </a:rPr>
              <a:t>Aspek </a:t>
            </a:r>
            <a:r>
              <a:rPr lang="id-ID" sz="1300" b="1" noProof="1">
                <a:solidFill>
                  <a:srgbClr val="F89039"/>
                </a:solidFill>
                <a:latin typeface="Aptos" panose="020B0004020202020204" pitchFamily="34" charset="0"/>
                <a:ea typeface="Montserrat"/>
                <a:cs typeface="Montserrat"/>
                <a:sym typeface="Montserrat"/>
              </a:rPr>
              <a:t>kebutuhan statistik </a:t>
            </a:r>
          </a:p>
          <a:p>
            <a:pPr marL="285750" indent="-285750">
              <a:spcAft>
                <a:spcPts val="600"/>
              </a:spcAft>
              <a:buClr>
                <a:schemeClr val="dk1"/>
              </a:buClr>
              <a:buSzPct val="130000"/>
              <a:buBlip>
                <a:blip r:embed="rId3"/>
              </a:buBlip>
            </a:pPr>
            <a:r>
              <a:rPr lang="id-ID" sz="1300" noProof="1">
                <a:latin typeface="Aptos" panose="020B0004020202020204" pitchFamily="34" charset="0"/>
                <a:ea typeface="Montserrat"/>
                <a:cs typeface="Montserrat"/>
                <a:sym typeface="Montserrat"/>
              </a:rPr>
              <a:t>Aspek saran dan pertimbangan dari </a:t>
            </a:r>
            <a:r>
              <a:rPr lang="id-ID" sz="1300" b="1" noProof="1">
                <a:solidFill>
                  <a:srgbClr val="F89039"/>
                </a:solidFill>
                <a:latin typeface="Aptos" panose="020B0004020202020204" pitchFamily="34" charset="0"/>
                <a:ea typeface="Montserrat"/>
                <a:cs typeface="Montserrat"/>
                <a:sym typeface="Montserrat"/>
              </a:rPr>
              <a:t>Forum Masyarakat Statistik </a:t>
            </a:r>
          </a:p>
          <a:p>
            <a:pPr marL="285750" indent="-285750">
              <a:spcAft>
                <a:spcPts val="600"/>
              </a:spcAft>
              <a:buClr>
                <a:schemeClr val="dk1"/>
              </a:buClr>
              <a:buSzPct val="130000"/>
              <a:buBlip>
                <a:blip r:embed="rId3"/>
              </a:buBlip>
            </a:pPr>
            <a:r>
              <a:rPr lang="id-ID" sz="1300" noProof="1">
                <a:latin typeface="Aptos" panose="020B0004020202020204" pitchFamily="34" charset="0"/>
                <a:ea typeface="Montserrat"/>
                <a:cs typeface="Montserrat"/>
                <a:sym typeface="Montserrat"/>
              </a:rPr>
              <a:t>Aspek </a:t>
            </a:r>
            <a:r>
              <a:rPr lang="id-ID" sz="1300" b="1" noProof="1">
                <a:solidFill>
                  <a:srgbClr val="F89039"/>
                </a:solidFill>
                <a:latin typeface="Aptos" panose="020B0004020202020204" pitchFamily="34" charset="0"/>
                <a:ea typeface="Montserrat"/>
                <a:cs typeface="Montserrat"/>
                <a:sym typeface="Montserrat"/>
              </a:rPr>
              <a:t>ketersediaan</a:t>
            </a:r>
            <a:r>
              <a:rPr lang="id-ID" sz="1300" noProof="1">
                <a:latin typeface="Aptos" panose="020B0004020202020204" pitchFamily="34" charset="0"/>
                <a:ea typeface="Montserrat"/>
                <a:cs typeface="Montserrat"/>
                <a:sym typeface="Montserrat"/>
              </a:rPr>
              <a:t> sumber daya manusia dan sumber dana, metode yang tepat, sarana dan prasarana yang memadai, kemajuan IPTEK, aspek penyebarluasan data yang dihasilkan, serta kelengkapan perangkat hukum </a:t>
            </a:r>
          </a:p>
          <a:p>
            <a:pPr marL="285750" indent="-285750">
              <a:spcAft>
                <a:spcPts val="600"/>
              </a:spcAft>
              <a:buClr>
                <a:schemeClr val="dk1"/>
              </a:buClr>
              <a:buSzPct val="130000"/>
              <a:buBlip>
                <a:blip r:embed="rId3"/>
              </a:buBlip>
            </a:pPr>
            <a:r>
              <a:rPr lang="id-ID" sz="1300" noProof="1">
                <a:latin typeface="Aptos" panose="020B0004020202020204" pitchFamily="34" charset="0"/>
                <a:ea typeface="Montserrat"/>
                <a:cs typeface="Montserrat"/>
                <a:sym typeface="Montserrat"/>
              </a:rPr>
              <a:t>Aspek </a:t>
            </a:r>
            <a:r>
              <a:rPr lang="id-ID" sz="1300" b="1" noProof="1">
                <a:solidFill>
                  <a:srgbClr val="F89039"/>
                </a:solidFill>
                <a:latin typeface="Aptos" panose="020B0004020202020204" pitchFamily="34" charset="0"/>
                <a:ea typeface="Montserrat"/>
                <a:cs typeface="Montserrat"/>
                <a:sym typeface="Montserrat"/>
              </a:rPr>
              <a:t>koordinasi, integrasi, sinkronisasi, dan standardisasi (KISS)</a:t>
            </a:r>
            <a:r>
              <a:rPr lang="id-ID" sz="1300" noProof="1">
                <a:latin typeface="Aptos" panose="020B0004020202020204" pitchFamily="34" charset="0"/>
                <a:ea typeface="Montserrat"/>
                <a:cs typeface="Montserrat"/>
                <a:sym typeface="Montserrat"/>
              </a:rPr>
              <a:t> yang dilakukan BPS dan seluruh penyelenggara kegiatan statistik</a:t>
            </a:r>
          </a:p>
          <a:p>
            <a:pPr marL="285750" indent="-285750">
              <a:spcAft>
                <a:spcPts val="600"/>
              </a:spcAft>
              <a:buClr>
                <a:schemeClr val="dk1"/>
              </a:buClr>
              <a:buSzPct val="130000"/>
              <a:buBlip>
                <a:blip r:embed="rId3"/>
              </a:buBlip>
            </a:pPr>
            <a:r>
              <a:rPr lang="id-ID" sz="1300" noProof="1">
                <a:latin typeface="Aptos" panose="020B0004020202020204" pitchFamily="34" charset="0"/>
                <a:ea typeface="Montserrat"/>
                <a:cs typeface="Montserrat"/>
                <a:sym typeface="Montserrat"/>
              </a:rPr>
              <a:t>Aspek </a:t>
            </a:r>
            <a:r>
              <a:rPr lang="id-ID" sz="1300" b="1" noProof="1">
                <a:solidFill>
                  <a:srgbClr val="F89039"/>
                </a:solidFill>
                <a:latin typeface="Aptos" panose="020B0004020202020204" pitchFamily="34" charset="0"/>
                <a:ea typeface="Montserrat"/>
                <a:cs typeface="Montserrat"/>
                <a:sym typeface="Montserrat"/>
              </a:rPr>
              <a:t>penyediaan informasi statistik</a:t>
            </a:r>
            <a:r>
              <a:rPr lang="id-ID" sz="1300" noProof="1">
                <a:latin typeface="Aptos" panose="020B0004020202020204" pitchFamily="34" charset="0"/>
                <a:ea typeface="Montserrat"/>
                <a:cs typeface="Montserrat"/>
                <a:sym typeface="Montserrat"/>
              </a:rPr>
              <a:t> kepada konsumen </a:t>
            </a:r>
          </a:p>
        </p:txBody>
      </p:sp>
    </p:spTree>
    <p:extLst>
      <p:ext uri="{BB962C8B-B14F-4D97-AF65-F5344CB8AC3E}">
        <p14:creationId xmlns:p14="http://schemas.microsoft.com/office/powerpoint/2010/main" val="37669619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8445E-3823-473F-CDBC-8F2FAB4F3C2D}"/>
            </a:ext>
          </a:extLst>
        </p:cNvPr>
        <p:cNvGrpSpPr/>
        <p:nvPr/>
      </p:nvGrpSpPr>
      <p:grpSpPr>
        <a:xfrm>
          <a:off x="0" y="0"/>
          <a:ext cx="0" cy="0"/>
          <a:chOff x="0" y="0"/>
          <a:chExt cx="0" cy="0"/>
        </a:xfrm>
      </p:grpSpPr>
      <p:sp>
        <p:nvSpPr>
          <p:cNvPr id="37" name="TextBox 36">
            <a:extLst>
              <a:ext uri="{FF2B5EF4-FFF2-40B4-BE49-F238E27FC236}">
                <a16:creationId xmlns:a16="http://schemas.microsoft.com/office/drawing/2014/main" id="{1531B8D4-F0BF-396C-77E8-86B6F27CAB37}"/>
              </a:ext>
            </a:extLst>
          </p:cNvPr>
          <p:cNvSpPr txBox="1"/>
          <p:nvPr/>
        </p:nvSpPr>
        <p:spPr>
          <a:xfrm>
            <a:off x="4523278" y="4236085"/>
            <a:ext cx="3172693" cy="323493"/>
          </a:xfrm>
          <a:prstGeom prst="roundRect">
            <a:avLst>
              <a:gd name="adj" fmla="val 0"/>
            </a:avLst>
          </a:prstGeom>
          <a:solidFill>
            <a:schemeClr val="accent3">
              <a:lumMod val="20000"/>
              <a:lumOff val="80000"/>
              <a:alpha val="80000"/>
            </a:schemeClr>
          </a:solidFill>
        </p:spPr>
        <p:txBody>
          <a:bodyPr wrap="square">
            <a:spAutoFit/>
          </a:bodyPr>
          <a:lstStyle/>
          <a:p>
            <a:pPr>
              <a:spcAft>
                <a:spcPts val="600"/>
              </a:spcAft>
              <a:buClr>
                <a:schemeClr val="dk1"/>
              </a:buClr>
              <a:buSzPct val="130000"/>
            </a:pPr>
            <a:endParaRPr lang="id-ID" sz="1300" noProof="1">
              <a:latin typeface="Aptos" panose="020B0004020202020204" pitchFamily="34" charset="0"/>
              <a:ea typeface="Montserrat"/>
              <a:cs typeface="Montserrat"/>
              <a:sym typeface="Montserrat"/>
            </a:endParaRPr>
          </a:p>
        </p:txBody>
      </p:sp>
      <p:sp>
        <p:nvSpPr>
          <p:cNvPr id="38" name="TextBox 37">
            <a:extLst>
              <a:ext uri="{FF2B5EF4-FFF2-40B4-BE49-F238E27FC236}">
                <a16:creationId xmlns:a16="http://schemas.microsoft.com/office/drawing/2014/main" id="{E85A802B-0ED8-C8A5-7E26-B7C480530BBA}"/>
              </a:ext>
            </a:extLst>
          </p:cNvPr>
          <p:cNvSpPr txBox="1"/>
          <p:nvPr/>
        </p:nvSpPr>
        <p:spPr>
          <a:xfrm>
            <a:off x="4523216" y="4560859"/>
            <a:ext cx="3172693" cy="323493"/>
          </a:xfrm>
          <a:prstGeom prst="roundRect">
            <a:avLst>
              <a:gd name="adj" fmla="val 0"/>
            </a:avLst>
          </a:prstGeom>
          <a:solidFill>
            <a:schemeClr val="accent5">
              <a:lumMod val="20000"/>
              <a:lumOff val="80000"/>
              <a:alpha val="80000"/>
            </a:schemeClr>
          </a:solidFill>
        </p:spPr>
        <p:txBody>
          <a:bodyPr wrap="square">
            <a:spAutoFit/>
          </a:bodyPr>
          <a:lstStyle/>
          <a:p>
            <a:pPr>
              <a:spcAft>
                <a:spcPts val="600"/>
              </a:spcAft>
              <a:buClr>
                <a:schemeClr val="dk1"/>
              </a:buClr>
              <a:buSzPct val="130000"/>
            </a:pPr>
            <a:endParaRPr lang="id-ID" sz="1300" noProof="1">
              <a:latin typeface="Aptos" panose="020B0004020202020204" pitchFamily="34" charset="0"/>
              <a:ea typeface="Montserrat"/>
              <a:cs typeface="Montserrat"/>
              <a:sym typeface="Montserrat"/>
            </a:endParaRPr>
          </a:p>
        </p:txBody>
      </p:sp>
      <p:sp>
        <p:nvSpPr>
          <p:cNvPr id="39" name="TextBox 38">
            <a:extLst>
              <a:ext uri="{FF2B5EF4-FFF2-40B4-BE49-F238E27FC236}">
                <a16:creationId xmlns:a16="http://schemas.microsoft.com/office/drawing/2014/main" id="{F7E57075-252F-347B-4E4B-43B32E52F318}"/>
              </a:ext>
            </a:extLst>
          </p:cNvPr>
          <p:cNvSpPr txBox="1"/>
          <p:nvPr/>
        </p:nvSpPr>
        <p:spPr>
          <a:xfrm>
            <a:off x="4523216" y="4880135"/>
            <a:ext cx="3172693" cy="323493"/>
          </a:xfrm>
          <a:prstGeom prst="roundRect">
            <a:avLst>
              <a:gd name="adj" fmla="val 0"/>
            </a:avLst>
          </a:prstGeom>
          <a:solidFill>
            <a:schemeClr val="accent6">
              <a:lumMod val="20000"/>
              <a:lumOff val="80000"/>
              <a:alpha val="80000"/>
            </a:schemeClr>
          </a:solidFill>
        </p:spPr>
        <p:txBody>
          <a:bodyPr wrap="square">
            <a:spAutoFit/>
          </a:bodyPr>
          <a:lstStyle/>
          <a:p>
            <a:pPr>
              <a:spcAft>
                <a:spcPts val="600"/>
              </a:spcAft>
              <a:buClr>
                <a:schemeClr val="dk1"/>
              </a:buClr>
              <a:buSzPct val="130000"/>
            </a:pPr>
            <a:endParaRPr lang="id-ID" sz="1300" noProof="1">
              <a:latin typeface="Aptos" panose="020B0004020202020204" pitchFamily="34" charset="0"/>
              <a:ea typeface="Montserrat"/>
              <a:cs typeface="Montserrat"/>
              <a:sym typeface="Montserrat"/>
            </a:endParaRPr>
          </a:p>
        </p:txBody>
      </p:sp>
      <p:sp>
        <p:nvSpPr>
          <p:cNvPr id="3" name="Title 1">
            <a:extLst>
              <a:ext uri="{FF2B5EF4-FFF2-40B4-BE49-F238E27FC236}">
                <a16:creationId xmlns:a16="http://schemas.microsoft.com/office/drawing/2014/main" id="{40FE4C08-A406-C963-E0F4-9AE4E7062E13}"/>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200" b="1" noProof="1">
                <a:solidFill>
                  <a:srgbClr val="F89039"/>
                </a:solidFill>
              </a:rPr>
              <a:t>KETERKAITAN</a:t>
            </a:r>
            <a:r>
              <a:rPr lang="id-ID" sz="3200" b="1" noProof="1">
                <a:solidFill>
                  <a:srgbClr val="9A0501"/>
                </a:solidFill>
              </a:rPr>
              <a:t> </a:t>
            </a:r>
            <a:r>
              <a:rPr lang="id-ID" sz="3200" noProof="1">
                <a:solidFill>
                  <a:srgbClr val="000000"/>
                </a:solidFill>
              </a:rPr>
              <a:t>SISTEM STATISTIK NASIONAL DAN DESA CANTIK</a:t>
            </a:r>
            <a:endParaRPr lang="id-ID" sz="3200" baseline="-25000" noProof="1">
              <a:solidFill>
                <a:srgbClr val="000000"/>
              </a:solidFill>
            </a:endParaRPr>
          </a:p>
        </p:txBody>
      </p:sp>
      <p:sp>
        <p:nvSpPr>
          <p:cNvPr id="55" name="Google Shape;245;p4">
            <a:extLst>
              <a:ext uri="{FF2B5EF4-FFF2-40B4-BE49-F238E27FC236}">
                <a16:creationId xmlns:a16="http://schemas.microsoft.com/office/drawing/2014/main" id="{EBC82248-7B2F-8623-DA83-AE5B31A5B3E9}"/>
              </a:ext>
            </a:extLst>
          </p:cNvPr>
          <p:cNvSpPr txBox="1"/>
          <p:nvPr/>
        </p:nvSpPr>
        <p:spPr>
          <a:xfrm>
            <a:off x="158056" y="9714245"/>
            <a:ext cx="548438" cy="358771"/>
          </a:xfrm>
          <a:prstGeom prst="rect">
            <a:avLst/>
          </a:prstGeom>
          <a:noFill/>
          <a:ln>
            <a:noFill/>
          </a:ln>
        </p:spPr>
        <p:txBody>
          <a:bodyPr spcFirstLastPara="1" wrap="square" lIns="0" tIns="0" rIns="0" bIns="0" anchor="t" anchorCtr="0">
            <a:spAutoFit/>
          </a:bodyPr>
          <a:lstStyle/>
          <a:p>
            <a:pPr algn="r">
              <a:lnSpc>
                <a:spcPct val="110500"/>
              </a:lnSpc>
              <a:buClr>
                <a:schemeClr val="lt1"/>
              </a:buClr>
              <a:buSzPts val="2000"/>
            </a:pPr>
            <a:r>
              <a:rPr lang="id-ID" b="1" noProof="1">
                <a:solidFill>
                  <a:schemeClr val="lt1"/>
                </a:solidFill>
                <a:latin typeface="Montserrat"/>
                <a:ea typeface="Montserrat"/>
                <a:cs typeface="Montserrat"/>
                <a:sym typeface="Montserrat"/>
              </a:rPr>
              <a:t>4</a:t>
            </a:r>
            <a:endParaRPr lang="id-ID" noProof="1">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9DC2F3F5-6321-2285-A524-392D18CDC5FE}"/>
              </a:ext>
            </a:extLst>
          </p:cNvPr>
          <p:cNvSpPr>
            <a:spLocks noGrp="1"/>
          </p:cNvSpPr>
          <p:nvPr>
            <p:ph type="sldNum" sz="quarter" idx="12"/>
          </p:nvPr>
        </p:nvSpPr>
        <p:spPr/>
        <p:txBody>
          <a:bodyPr/>
          <a:lstStyle/>
          <a:p>
            <a:pPr>
              <a:defRPr/>
            </a:pPr>
            <a:fld id="{A88EA908-BA59-4183-8648-53219FC00D5C}" type="slidenum">
              <a:rPr lang="id-ID" b="1" noProof="1" smtClean="0"/>
              <a:pPr>
                <a:defRPr/>
              </a:pPr>
              <a:t>7</a:t>
            </a:fld>
            <a:endParaRPr lang="id-ID" b="1" noProof="1"/>
          </a:p>
        </p:txBody>
      </p:sp>
      <p:sp>
        <p:nvSpPr>
          <p:cNvPr id="8" name="Google Shape;749;p7">
            <a:extLst>
              <a:ext uri="{FF2B5EF4-FFF2-40B4-BE49-F238E27FC236}">
                <a16:creationId xmlns:a16="http://schemas.microsoft.com/office/drawing/2014/main" id="{4054C6BE-FEE0-4B3E-286A-905F74B52BEB}"/>
              </a:ext>
            </a:extLst>
          </p:cNvPr>
          <p:cNvSpPr/>
          <p:nvPr/>
        </p:nvSpPr>
        <p:spPr>
          <a:xfrm>
            <a:off x="540324" y="1280515"/>
            <a:ext cx="3172693" cy="542520"/>
          </a:xfrm>
          <a:prstGeom prst="roundRect">
            <a:avLst>
              <a:gd name="adj" fmla="val 50000"/>
            </a:avLst>
          </a:prstGeom>
          <a:solidFill>
            <a:srgbClr val="C45824"/>
          </a:solidFill>
          <a:ln>
            <a:noFill/>
          </a:ln>
        </p:spPr>
        <p:txBody>
          <a:bodyPr spcFirstLastPara="1" wrap="square" lIns="91446" tIns="45711" rIns="91446" bIns="45711" anchor="ctr" anchorCtr="0">
            <a:noAutofit/>
          </a:bodyPr>
          <a:lstStyle/>
          <a:p>
            <a:pPr algn="ctr"/>
            <a:endParaRPr lang="id-ID" sz="1600" noProof="1">
              <a:solidFill>
                <a:schemeClr val="bg1"/>
              </a:solidFill>
              <a:latin typeface="Aptos" panose="020B0004020202020204" pitchFamily="34" charset="0"/>
              <a:ea typeface="Calibri"/>
              <a:cs typeface="Calibri"/>
              <a:sym typeface="Calibri"/>
            </a:endParaRPr>
          </a:p>
        </p:txBody>
      </p:sp>
      <p:sp>
        <p:nvSpPr>
          <p:cNvPr id="9" name="TextBox 8">
            <a:extLst>
              <a:ext uri="{FF2B5EF4-FFF2-40B4-BE49-F238E27FC236}">
                <a16:creationId xmlns:a16="http://schemas.microsoft.com/office/drawing/2014/main" id="{5AEB6D20-D6BA-4233-714C-4219F77AB50B}"/>
              </a:ext>
            </a:extLst>
          </p:cNvPr>
          <p:cNvSpPr txBox="1"/>
          <p:nvPr/>
        </p:nvSpPr>
        <p:spPr>
          <a:xfrm>
            <a:off x="1206626" y="1290165"/>
            <a:ext cx="2340222" cy="523220"/>
          </a:xfrm>
          <a:prstGeom prst="rect">
            <a:avLst/>
          </a:prstGeom>
          <a:noFill/>
        </p:spPr>
        <p:txBody>
          <a:bodyPr wrap="square">
            <a:spAutoFit/>
          </a:bodyPr>
          <a:lstStyle/>
          <a:p>
            <a:pPr>
              <a:buClr>
                <a:schemeClr val="dk1"/>
              </a:buClr>
              <a:buSzPts val="2000"/>
            </a:pPr>
            <a:r>
              <a:rPr lang="id-ID" sz="1400" b="1" noProof="1">
                <a:solidFill>
                  <a:schemeClr val="bg1"/>
                </a:solidFill>
                <a:latin typeface="Aptos" panose="020B0004020202020204" pitchFamily="34" charset="0"/>
                <a:ea typeface="Montserrat"/>
                <a:cs typeface="Montserrat"/>
                <a:sym typeface="Montserrat"/>
              </a:rPr>
              <a:t>Tujuan pengembangan Sistem Statistik Nasional</a:t>
            </a:r>
          </a:p>
        </p:txBody>
      </p:sp>
      <p:sp>
        <p:nvSpPr>
          <p:cNvPr id="15" name="Google Shape;749;p7">
            <a:extLst>
              <a:ext uri="{FF2B5EF4-FFF2-40B4-BE49-F238E27FC236}">
                <a16:creationId xmlns:a16="http://schemas.microsoft.com/office/drawing/2014/main" id="{3C0D71BE-2EE1-D5C6-C661-10FCDDCAE925}"/>
              </a:ext>
            </a:extLst>
          </p:cNvPr>
          <p:cNvSpPr/>
          <p:nvPr/>
        </p:nvSpPr>
        <p:spPr>
          <a:xfrm>
            <a:off x="4511240" y="1280515"/>
            <a:ext cx="3172693" cy="542520"/>
          </a:xfrm>
          <a:prstGeom prst="roundRect">
            <a:avLst>
              <a:gd name="adj" fmla="val 50000"/>
            </a:avLst>
          </a:prstGeom>
          <a:solidFill>
            <a:srgbClr val="C45824"/>
          </a:solidFill>
          <a:ln>
            <a:noFill/>
          </a:ln>
        </p:spPr>
        <p:txBody>
          <a:bodyPr spcFirstLastPara="1" wrap="square" lIns="91446" tIns="45711" rIns="91446" bIns="45711" anchor="ctr" anchorCtr="0">
            <a:noAutofit/>
          </a:bodyPr>
          <a:lstStyle/>
          <a:p>
            <a:pPr algn="ctr"/>
            <a:endParaRPr lang="id-ID" sz="1600" noProof="1">
              <a:solidFill>
                <a:schemeClr val="bg1"/>
              </a:solidFill>
              <a:latin typeface="Aptos" panose="020B0004020202020204" pitchFamily="34" charset="0"/>
              <a:ea typeface="Calibri"/>
              <a:cs typeface="Calibri"/>
              <a:sym typeface="Calibri"/>
            </a:endParaRPr>
          </a:p>
        </p:txBody>
      </p:sp>
      <p:sp>
        <p:nvSpPr>
          <p:cNvPr id="16" name="TextBox 15">
            <a:extLst>
              <a:ext uri="{FF2B5EF4-FFF2-40B4-BE49-F238E27FC236}">
                <a16:creationId xmlns:a16="http://schemas.microsoft.com/office/drawing/2014/main" id="{D0BFC3D6-FDC9-9BB7-2D72-CD17287E5E67}"/>
              </a:ext>
            </a:extLst>
          </p:cNvPr>
          <p:cNvSpPr txBox="1"/>
          <p:nvPr/>
        </p:nvSpPr>
        <p:spPr>
          <a:xfrm>
            <a:off x="5177542" y="1290165"/>
            <a:ext cx="2340222" cy="523220"/>
          </a:xfrm>
          <a:prstGeom prst="rect">
            <a:avLst/>
          </a:prstGeom>
          <a:noFill/>
        </p:spPr>
        <p:txBody>
          <a:bodyPr wrap="square">
            <a:spAutoFit/>
          </a:bodyPr>
          <a:lstStyle/>
          <a:p>
            <a:pPr>
              <a:buClr>
                <a:schemeClr val="dk1"/>
              </a:buClr>
              <a:buSzPts val="2000"/>
            </a:pPr>
            <a:r>
              <a:rPr lang="id-ID" sz="1400" b="1" noProof="1">
                <a:solidFill>
                  <a:schemeClr val="bg1"/>
                </a:solidFill>
                <a:latin typeface="Aptos" panose="020B0004020202020204" pitchFamily="34" charset="0"/>
                <a:ea typeface="Montserrat"/>
                <a:cs typeface="Montserrat"/>
                <a:sym typeface="Montserrat"/>
              </a:rPr>
              <a:t>Tujuan penyelenggaraan Desa Cantik</a:t>
            </a:r>
          </a:p>
        </p:txBody>
      </p:sp>
      <p:sp>
        <p:nvSpPr>
          <p:cNvPr id="21" name="Oval 20">
            <a:extLst>
              <a:ext uri="{FF2B5EF4-FFF2-40B4-BE49-F238E27FC236}">
                <a16:creationId xmlns:a16="http://schemas.microsoft.com/office/drawing/2014/main" id="{F91EDB80-2BDD-9556-46AA-C41CA12993A2}"/>
              </a:ext>
            </a:extLst>
          </p:cNvPr>
          <p:cNvSpPr/>
          <p:nvPr/>
        </p:nvSpPr>
        <p:spPr>
          <a:xfrm>
            <a:off x="4717197" y="1343174"/>
            <a:ext cx="424765" cy="42476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5914">
              <a:buClrTx/>
            </a:pPr>
            <a:endParaRPr lang="id-ID" sz="1574" kern="1200" noProof="1">
              <a:solidFill>
                <a:prstClr val="white"/>
              </a:solidFill>
              <a:latin typeface="Aptos" panose="020B0004020202020204" pitchFamily="34" charset="0"/>
            </a:endParaRPr>
          </a:p>
        </p:txBody>
      </p:sp>
      <p:pic>
        <p:nvPicPr>
          <p:cNvPr id="22" name="Picture 21" descr="Logo, company name&#10;&#10;Description automatically generated">
            <a:extLst>
              <a:ext uri="{FF2B5EF4-FFF2-40B4-BE49-F238E27FC236}">
                <a16:creationId xmlns:a16="http://schemas.microsoft.com/office/drawing/2014/main" id="{B9C7E0A3-E52F-990C-2AF4-70F2B34799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3886" y="1419036"/>
            <a:ext cx="294893" cy="265478"/>
          </a:xfrm>
          <a:prstGeom prst="rect">
            <a:avLst/>
          </a:prstGeom>
        </p:spPr>
      </p:pic>
      <p:sp>
        <p:nvSpPr>
          <p:cNvPr id="23" name="Oval 22">
            <a:extLst>
              <a:ext uri="{FF2B5EF4-FFF2-40B4-BE49-F238E27FC236}">
                <a16:creationId xmlns:a16="http://schemas.microsoft.com/office/drawing/2014/main" id="{7628C0A3-6543-F3F0-863D-431DF84800F1}"/>
              </a:ext>
            </a:extLst>
          </p:cNvPr>
          <p:cNvSpPr/>
          <p:nvPr/>
        </p:nvSpPr>
        <p:spPr>
          <a:xfrm>
            <a:off x="746281" y="1343174"/>
            <a:ext cx="424765" cy="42476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5914">
              <a:buClrTx/>
            </a:pPr>
            <a:endParaRPr lang="id-ID" sz="1574" kern="1200" noProof="1">
              <a:solidFill>
                <a:prstClr val="white"/>
              </a:solidFill>
              <a:latin typeface="Aptos" panose="020B0004020202020204" pitchFamily="34" charset="0"/>
            </a:endParaRPr>
          </a:p>
        </p:txBody>
      </p:sp>
      <p:pic>
        <p:nvPicPr>
          <p:cNvPr id="26" name="Picture 25" descr="A colorful circular pattern with a gear in center&#10;&#10;AI-generated content may be incorrect.">
            <a:extLst>
              <a:ext uri="{FF2B5EF4-FFF2-40B4-BE49-F238E27FC236}">
                <a16:creationId xmlns:a16="http://schemas.microsoft.com/office/drawing/2014/main" id="{3B8ADAC4-F6EF-60C4-7040-68B33BD28461}"/>
              </a:ext>
            </a:extLst>
          </p:cNvPr>
          <p:cNvPicPr>
            <a:picLocks noChangeAspect="1"/>
          </p:cNvPicPr>
          <p:nvPr/>
        </p:nvPicPr>
        <p:blipFill>
          <a:blip r:embed="rId3"/>
          <a:stretch>
            <a:fillRect/>
          </a:stretch>
        </p:blipFill>
        <p:spPr>
          <a:xfrm>
            <a:off x="775177" y="1367642"/>
            <a:ext cx="368266" cy="368266"/>
          </a:xfrm>
          <a:prstGeom prst="rect">
            <a:avLst/>
          </a:prstGeom>
        </p:spPr>
      </p:pic>
      <p:sp>
        <p:nvSpPr>
          <p:cNvPr id="27" name="TextBox 26">
            <a:extLst>
              <a:ext uri="{FF2B5EF4-FFF2-40B4-BE49-F238E27FC236}">
                <a16:creationId xmlns:a16="http://schemas.microsoft.com/office/drawing/2014/main" id="{D15BDE2B-14FB-4A2D-D6F7-165B31507275}"/>
              </a:ext>
            </a:extLst>
          </p:cNvPr>
          <p:cNvSpPr txBox="1"/>
          <p:nvPr/>
        </p:nvSpPr>
        <p:spPr>
          <a:xfrm>
            <a:off x="540324" y="2181611"/>
            <a:ext cx="3160651" cy="692497"/>
          </a:xfrm>
          <a:prstGeom prst="roundRect">
            <a:avLst>
              <a:gd name="adj" fmla="val 0"/>
            </a:avLst>
          </a:prstGeom>
          <a:solidFill>
            <a:schemeClr val="accent3">
              <a:lumMod val="20000"/>
              <a:lumOff val="80000"/>
              <a:alpha val="80000"/>
            </a:schemeClr>
          </a:solidFill>
        </p:spPr>
        <p:txBody>
          <a:bodyPr wrap="square">
            <a:spAutoFit/>
          </a:bodyPr>
          <a:lstStyle/>
          <a:p>
            <a:pPr>
              <a:spcAft>
                <a:spcPts val="600"/>
              </a:spcAft>
              <a:buClr>
                <a:schemeClr val="dk1"/>
              </a:buClr>
              <a:buSzPct val="130000"/>
            </a:pPr>
            <a:r>
              <a:rPr lang="id-ID" sz="1300" noProof="1">
                <a:latin typeface="Aptos" panose="020B0004020202020204" pitchFamily="34" charset="0"/>
                <a:ea typeface="Montserrat"/>
                <a:cs typeface="Montserrat"/>
                <a:sym typeface="Montserrat"/>
              </a:rPr>
              <a:t>Agar para penyelenggara kegiatan statistik mampu memanfaatkan sumber daya secara optimal.</a:t>
            </a:r>
          </a:p>
        </p:txBody>
      </p:sp>
      <p:sp>
        <p:nvSpPr>
          <p:cNvPr id="30" name="TextBox 29">
            <a:extLst>
              <a:ext uri="{FF2B5EF4-FFF2-40B4-BE49-F238E27FC236}">
                <a16:creationId xmlns:a16="http://schemas.microsoft.com/office/drawing/2014/main" id="{6B8DAA52-9432-2C23-5ED0-6613D57FDF94}"/>
              </a:ext>
            </a:extLst>
          </p:cNvPr>
          <p:cNvSpPr txBox="1"/>
          <p:nvPr/>
        </p:nvSpPr>
        <p:spPr>
          <a:xfrm>
            <a:off x="552366" y="3322084"/>
            <a:ext cx="3160651" cy="692497"/>
          </a:xfrm>
          <a:prstGeom prst="roundRect">
            <a:avLst>
              <a:gd name="adj" fmla="val 0"/>
            </a:avLst>
          </a:prstGeom>
          <a:solidFill>
            <a:schemeClr val="accent5">
              <a:lumMod val="20000"/>
              <a:lumOff val="80000"/>
              <a:alpha val="80000"/>
            </a:schemeClr>
          </a:solidFill>
        </p:spPr>
        <p:txBody>
          <a:bodyPr wrap="square">
            <a:spAutoFit/>
          </a:bodyPr>
          <a:lstStyle/>
          <a:p>
            <a:pPr>
              <a:spcAft>
                <a:spcPts val="600"/>
              </a:spcAft>
              <a:buClr>
                <a:schemeClr val="dk1"/>
              </a:buClr>
              <a:buSzPct val="130000"/>
            </a:pPr>
            <a:r>
              <a:rPr lang="id-ID" sz="1300" noProof="1">
                <a:latin typeface="Aptos" panose="020B0004020202020204" pitchFamily="34" charset="0"/>
                <a:ea typeface="Montserrat"/>
                <a:cs typeface="Montserrat"/>
                <a:sym typeface="Montserrat"/>
              </a:rPr>
              <a:t>Menghindari kemungkinan terjadinya duplikasi kegiatan oleh para penyelenggara kegiatan statistik.</a:t>
            </a:r>
          </a:p>
        </p:txBody>
      </p:sp>
      <p:sp>
        <p:nvSpPr>
          <p:cNvPr id="31" name="TextBox 30">
            <a:extLst>
              <a:ext uri="{FF2B5EF4-FFF2-40B4-BE49-F238E27FC236}">
                <a16:creationId xmlns:a16="http://schemas.microsoft.com/office/drawing/2014/main" id="{FDA76D87-6D9B-53DB-DAF7-96D4A0F059FD}"/>
              </a:ext>
            </a:extLst>
          </p:cNvPr>
          <p:cNvSpPr txBox="1"/>
          <p:nvPr/>
        </p:nvSpPr>
        <p:spPr>
          <a:xfrm>
            <a:off x="540324" y="4795659"/>
            <a:ext cx="3160651" cy="492443"/>
          </a:xfrm>
          <a:prstGeom prst="roundRect">
            <a:avLst>
              <a:gd name="adj" fmla="val 0"/>
            </a:avLst>
          </a:prstGeom>
          <a:solidFill>
            <a:schemeClr val="accent6">
              <a:lumMod val="20000"/>
              <a:lumOff val="80000"/>
              <a:alpha val="80000"/>
            </a:schemeClr>
          </a:solidFill>
        </p:spPr>
        <p:txBody>
          <a:bodyPr wrap="square">
            <a:spAutoFit/>
          </a:bodyPr>
          <a:lstStyle/>
          <a:p>
            <a:pPr>
              <a:spcAft>
                <a:spcPts val="600"/>
              </a:spcAft>
              <a:buClr>
                <a:schemeClr val="dk1"/>
              </a:buClr>
              <a:buSzPct val="130000"/>
            </a:pPr>
            <a:r>
              <a:rPr lang="id-ID" sz="1300" noProof="1">
                <a:latin typeface="Aptos" panose="020B0004020202020204" pitchFamily="34" charset="0"/>
                <a:ea typeface="Montserrat"/>
                <a:cs typeface="Montserrat"/>
                <a:sym typeface="Montserrat"/>
              </a:rPr>
              <a:t>Terciptanya suatu sistem statistik yang andal, efektif, dan efisien.</a:t>
            </a:r>
          </a:p>
        </p:txBody>
      </p:sp>
      <p:sp>
        <p:nvSpPr>
          <p:cNvPr id="33" name="TextBox 32">
            <a:extLst>
              <a:ext uri="{FF2B5EF4-FFF2-40B4-BE49-F238E27FC236}">
                <a16:creationId xmlns:a16="http://schemas.microsoft.com/office/drawing/2014/main" id="{8D27B380-0518-0939-277E-E4F65998C8C4}"/>
              </a:ext>
            </a:extLst>
          </p:cNvPr>
          <p:cNvSpPr txBox="1"/>
          <p:nvPr/>
        </p:nvSpPr>
        <p:spPr>
          <a:xfrm>
            <a:off x="4511237" y="2206394"/>
            <a:ext cx="3172693" cy="892552"/>
          </a:xfrm>
          <a:prstGeom prst="roundRect">
            <a:avLst>
              <a:gd name="adj" fmla="val 0"/>
            </a:avLst>
          </a:prstGeom>
          <a:solidFill>
            <a:schemeClr val="accent6">
              <a:lumMod val="20000"/>
              <a:lumOff val="80000"/>
              <a:alpha val="80000"/>
            </a:schemeClr>
          </a:solidFill>
        </p:spPr>
        <p:txBody>
          <a:bodyPr wrap="square">
            <a:spAutoFit/>
          </a:bodyPr>
          <a:lstStyle/>
          <a:p>
            <a:pPr>
              <a:spcAft>
                <a:spcPts val="600"/>
              </a:spcAft>
              <a:buClr>
                <a:schemeClr val="dk1"/>
              </a:buClr>
              <a:buSzPct val="130000"/>
            </a:pPr>
            <a:r>
              <a:rPr lang="id-ID" sz="1300" noProof="1">
                <a:latin typeface="Aptos" panose="020B0004020202020204" pitchFamily="34" charset="0"/>
                <a:ea typeface="Montserrat"/>
                <a:cs typeface="Montserrat"/>
                <a:sym typeface="Montserrat"/>
              </a:rPr>
              <a:t>Meningkatkan literasi, kesadaran dan </a:t>
            </a:r>
            <a:r>
              <a:rPr lang="id-ID" sz="1300" b="1" noProof="1">
                <a:latin typeface="Aptos" panose="020B0004020202020204" pitchFamily="34" charset="0"/>
                <a:ea typeface="Montserrat"/>
                <a:cs typeface="Montserrat"/>
                <a:sym typeface="Montserrat"/>
              </a:rPr>
              <a:t>peran aktif perangkat desa/kelurahan </a:t>
            </a:r>
            <a:r>
              <a:rPr lang="id-ID" sz="1300" noProof="1">
                <a:latin typeface="Aptos" panose="020B0004020202020204" pitchFamily="34" charset="0"/>
                <a:ea typeface="Montserrat"/>
                <a:cs typeface="Montserrat"/>
                <a:sym typeface="Montserrat"/>
              </a:rPr>
              <a:t>dan masyarakat dalam penyelenggaraan kegiatan statistik.</a:t>
            </a:r>
          </a:p>
        </p:txBody>
      </p:sp>
      <p:sp>
        <p:nvSpPr>
          <p:cNvPr id="34" name="TextBox 33">
            <a:extLst>
              <a:ext uri="{FF2B5EF4-FFF2-40B4-BE49-F238E27FC236}">
                <a16:creationId xmlns:a16="http://schemas.microsoft.com/office/drawing/2014/main" id="{7F8638FE-A47F-7DF5-69BE-C460B022CD4C}"/>
              </a:ext>
            </a:extLst>
          </p:cNvPr>
          <p:cNvSpPr txBox="1"/>
          <p:nvPr/>
        </p:nvSpPr>
        <p:spPr>
          <a:xfrm>
            <a:off x="4511238" y="3322085"/>
            <a:ext cx="3172693" cy="692497"/>
          </a:xfrm>
          <a:prstGeom prst="roundRect">
            <a:avLst>
              <a:gd name="adj" fmla="val 0"/>
            </a:avLst>
          </a:prstGeom>
          <a:solidFill>
            <a:schemeClr val="accent5">
              <a:lumMod val="20000"/>
              <a:lumOff val="80000"/>
              <a:alpha val="80000"/>
            </a:schemeClr>
          </a:solidFill>
        </p:spPr>
        <p:txBody>
          <a:bodyPr wrap="square">
            <a:spAutoFit/>
          </a:bodyPr>
          <a:lstStyle/>
          <a:p>
            <a:pPr>
              <a:spcAft>
                <a:spcPts val="600"/>
              </a:spcAft>
              <a:buClr>
                <a:schemeClr val="dk1"/>
              </a:buClr>
              <a:buSzPct val="130000"/>
            </a:pPr>
            <a:r>
              <a:rPr lang="id-ID" sz="1300" noProof="1">
                <a:latin typeface="Aptos" panose="020B0004020202020204" pitchFamily="34" charset="0"/>
                <a:ea typeface="Montserrat"/>
                <a:cs typeface="Montserrat"/>
                <a:sym typeface="Montserrat"/>
              </a:rPr>
              <a:t>Standardisasi </a:t>
            </a:r>
            <a:r>
              <a:rPr lang="id-ID" sz="1300" b="1" noProof="1">
                <a:latin typeface="Aptos" panose="020B0004020202020204" pitchFamily="34" charset="0"/>
                <a:ea typeface="Montserrat"/>
                <a:cs typeface="Montserrat"/>
                <a:sym typeface="Montserrat"/>
              </a:rPr>
              <a:t>pengelolaan data statistik </a:t>
            </a:r>
            <a:r>
              <a:rPr lang="id-ID" sz="1300" noProof="1">
                <a:latin typeface="Aptos" panose="020B0004020202020204" pitchFamily="34" charset="0"/>
                <a:ea typeface="Montserrat"/>
                <a:cs typeface="Montserrat"/>
                <a:sym typeface="Montserrat"/>
              </a:rPr>
              <a:t>untuk menjaga kualitas dan keterbandingan indikator statistik​.</a:t>
            </a:r>
          </a:p>
        </p:txBody>
      </p:sp>
      <p:sp>
        <p:nvSpPr>
          <p:cNvPr id="35" name="TextBox 34">
            <a:extLst>
              <a:ext uri="{FF2B5EF4-FFF2-40B4-BE49-F238E27FC236}">
                <a16:creationId xmlns:a16="http://schemas.microsoft.com/office/drawing/2014/main" id="{C90EAA57-4580-AD13-AC8A-B25C0E83D4FA}"/>
              </a:ext>
            </a:extLst>
          </p:cNvPr>
          <p:cNvSpPr txBox="1"/>
          <p:nvPr/>
        </p:nvSpPr>
        <p:spPr>
          <a:xfrm>
            <a:off x="4523153" y="4277989"/>
            <a:ext cx="2994601" cy="892552"/>
          </a:xfrm>
          <a:prstGeom prst="roundRect">
            <a:avLst>
              <a:gd name="adj" fmla="val 0"/>
            </a:avLst>
          </a:prstGeom>
          <a:noFill/>
        </p:spPr>
        <p:txBody>
          <a:bodyPr wrap="square">
            <a:spAutoFit/>
          </a:bodyPr>
          <a:lstStyle/>
          <a:p>
            <a:pPr>
              <a:spcAft>
                <a:spcPts val="600"/>
              </a:spcAft>
              <a:buClr>
                <a:schemeClr val="dk1"/>
              </a:buClr>
              <a:buSzPct val="130000"/>
            </a:pPr>
            <a:r>
              <a:rPr lang="id-ID" sz="1300" b="1" noProof="1">
                <a:latin typeface="Aptos" panose="020B0004020202020204" pitchFamily="34" charset="0"/>
                <a:ea typeface="Montserrat"/>
                <a:cs typeface="Montserrat"/>
                <a:sym typeface="Montserrat"/>
              </a:rPr>
              <a:t>Optimalisasi</a:t>
            </a:r>
            <a:r>
              <a:rPr lang="id-ID" sz="1300" noProof="1">
                <a:latin typeface="Aptos" panose="020B0004020202020204" pitchFamily="34" charset="0"/>
                <a:ea typeface="Montserrat"/>
                <a:cs typeface="Montserrat"/>
                <a:sym typeface="Montserrat"/>
              </a:rPr>
              <a:t> penggunaan dan pemanfaatan data statistik sehingga program pembangunan di desa/kelurahan </a:t>
            </a:r>
            <a:r>
              <a:rPr lang="id-ID" sz="1300" b="1" noProof="1">
                <a:latin typeface="Aptos" panose="020B0004020202020204" pitchFamily="34" charset="0"/>
                <a:ea typeface="Montserrat"/>
                <a:cs typeface="Montserrat"/>
                <a:sym typeface="Montserrat"/>
              </a:rPr>
              <a:t>tepat sasaran​</a:t>
            </a:r>
            <a:r>
              <a:rPr lang="id-ID" sz="1300" noProof="1">
                <a:latin typeface="Aptos" panose="020B0004020202020204" pitchFamily="34" charset="0"/>
                <a:ea typeface="Montserrat"/>
                <a:cs typeface="Montserrat"/>
                <a:sym typeface="Montserrat"/>
              </a:rPr>
              <a:t>.</a:t>
            </a:r>
          </a:p>
        </p:txBody>
      </p:sp>
      <p:sp>
        <p:nvSpPr>
          <p:cNvPr id="36" name="TextBox 35">
            <a:extLst>
              <a:ext uri="{FF2B5EF4-FFF2-40B4-BE49-F238E27FC236}">
                <a16:creationId xmlns:a16="http://schemas.microsoft.com/office/drawing/2014/main" id="{BCB96502-8751-962A-1759-4DC06D99EDA2}"/>
              </a:ext>
            </a:extLst>
          </p:cNvPr>
          <p:cNvSpPr txBox="1"/>
          <p:nvPr/>
        </p:nvSpPr>
        <p:spPr>
          <a:xfrm>
            <a:off x="4511237" y="5382418"/>
            <a:ext cx="3172693" cy="492443"/>
          </a:xfrm>
          <a:prstGeom prst="roundRect">
            <a:avLst>
              <a:gd name="adj" fmla="val 0"/>
            </a:avLst>
          </a:prstGeom>
          <a:solidFill>
            <a:schemeClr val="accent3">
              <a:lumMod val="20000"/>
              <a:lumOff val="80000"/>
              <a:alpha val="80000"/>
            </a:schemeClr>
          </a:solidFill>
        </p:spPr>
        <p:txBody>
          <a:bodyPr wrap="square">
            <a:spAutoFit/>
          </a:bodyPr>
          <a:lstStyle/>
          <a:p>
            <a:pPr>
              <a:spcAft>
                <a:spcPts val="600"/>
              </a:spcAft>
              <a:buClr>
                <a:schemeClr val="dk1"/>
              </a:buClr>
              <a:buSzPct val="130000"/>
            </a:pPr>
            <a:r>
              <a:rPr lang="id-ID" sz="1300" noProof="1">
                <a:latin typeface="Aptos" panose="020B0004020202020204" pitchFamily="34" charset="0"/>
                <a:ea typeface="Montserrat"/>
                <a:cs typeface="Montserrat"/>
                <a:sym typeface="Montserrat"/>
              </a:rPr>
              <a:t>Membentuk </a:t>
            </a:r>
            <a:r>
              <a:rPr lang="id-ID" sz="1300" b="1" noProof="1">
                <a:latin typeface="Aptos" panose="020B0004020202020204" pitchFamily="34" charset="0"/>
                <a:ea typeface="Montserrat"/>
                <a:cs typeface="Montserrat"/>
                <a:sym typeface="Montserrat"/>
              </a:rPr>
              <a:t>agen-agen statistik </a:t>
            </a:r>
            <a:r>
              <a:rPr lang="id-ID" sz="1300" noProof="1">
                <a:latin typeface="Aptos" panose="020B0004020202020204" pitchFamily="34" charset="0"/>
                <a:ea typeface="Montserrat"/>
                <a:cs typeface="Montserrat"/>
                <a:sym typeface="Montserrat"/>
              </a:rPr>
              <a:t>pada level desa/kelurahan​.</a:t>
            </a:r>
          </a:p>
        </p:txBody>
      </p:sp>
      <p:cxnSp>
        <p:nvCxnSpPr>
          <p:cNvPr id="43" name="Elbow Connector 42">
            <a:extLst>
              <a:ext uri="{FF2B5EF4-FFF2-40B4-BE49-F238E27FC236}">
                <a16:creationId xmlns:a16="http://schemas.microsoft.com/office/drawing/2014/main" id="{B4678287-F2C9-C46B-CB60-E0AD4420DD42}"/>
              </a:ext>
            </a:extLst>
          </p:cNvPr>
          <p:cNvCxnSpPr>
            <a:stCxn id="31" idx="3"/>
            <a:endCxn id="33" idx="1"/>
          </p:cNvCxnSpPr>
          <p:nvPr/>
        </p:nvCxnSpPr>
        <p:spPr>
          <a:xfrm flipV="1">
            <a:off x="3700975" y="2652670"/>
            <a:ext cx="810262" cy="2389211"/>
          </a:xfrm>
          <a:prstGeom prst="bentConnector3">
            <a:avLst/>
          </a:prstGeom>
          <a:ln>
            <a:solidFill>
              <a:schemeClr val="accent6">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D853814B-CC9D-71EC-39FC-37322464DD3D}"/>
              </a:ext>
            </a:extLst>
          </p:cNvPr>
          <p:cNvCxnSpPr>
            <a:cxnSpLocks/>
            <a:stCxn id="27" idx="3"/>
            <a:endCxn id="37" idx="1"/>
          </p:cNvCxnSpPr>
          <p:nvPr/>
        </p:nvCxnSpPr>
        <p:spPr>
          <a:xfrm>
            <a:off x="3700975" y="2527860"/>
            <a:ext cx="822303" cy="1869972"/>
          </a:xfrm>
          <a:prstGeom prst="bentConnector3">
            <a:avLst>
              <a:gd name="adj1" fmla="val 71216"/>
            </a:avLst>
          </a:prstGeom>
          <a:ln>
            <a:solidFill>
              <a:schemeClr val="accent3">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0645FB68-7DA9-470F-993B-492A2FD955EC}"/>
              </a:ext>
            </a:extLst>
          </p:cNvPr>
          <p:cNvCxnSpPr>
            <a:cxnSpLocks/>
            <a:stCxn id="30" idx="3"/>
            <a:endCxn id="34" idx="1"/>
          </p:cNvCxnSpPr>
          <p:nvPr/>
        </p:nvCxnSpPr>
        <p:spPr>
          <a:xfrm>
            <a:off x="3713017" y="3668333"/>
            <a:ext cx="798221" cy="1"/>
          </a:xfrm>
          <a:prstGeom prst="bentConnector3">
            <a:avLst>
              <a:gd name="adj1" fmla="val 50000"/>
            </a:avLst>
          </a:prstGeom>
          <a:ln>
            <a:solidFill>
              <a:schemeClr val="accent5">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CB6CA044-0E4C-8DE5-5B79-A4398DF4C185}"/>
              </a:ext>
            </a:extLst>
          </p:cNvPr>
          <p:cNvCxnSpPr>
            <a:cxnSpLocks/>
            <a:stCxn id="31" idx="3"/>
            <a:endCxn id="39" idx="1"/>
          </p:cNvCxnSpPr>
          <p:nvPr/>
        </p:nvCxnSpPr>
        <p:spPr>
          <a:xfrm>
            <a:off x="3700975" y="5041881"/>
            <a:ext cx="822241" cy="1"/>
          </a:xfrm>
          <a:prstGeom prst="bentConnector3">
            <a:avLst>
              <a:gd name="adj1" fmla="val 50000"/>
            </a:avLst>
          </a:prstGeom>
          <a:ln>
            <a:solidFill>
              <a:schemeClr val="accent6">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2F502BC4-65A7-04FA-708F-88451B7960B8}"/>
              </a:ext>
            </a:extLst>
          </p:cNvPr>
          <p:cNvCxnSpPr>
            <a:cxnSpLocks/>
            <a:stCxn id="27" idx="3"/>
            <a:endCxn id="36" idx="1"/>
          </p:cNvCxnSpPr>
          <p:nvPr/>
        </p:nvCxnSpPr>
        <p:spPr>
          <a:xfrm>
            <a:off x="3700975" y="2527860"/>
            <a:ext cx="810262" cy="3100780"/>
          </a:xfrm>
          <a:prstGeom prst="bentConnector3">
            <a:avLst>
              <a:gd name="adj1" fmla="val 72341"/>
            </a:avLst>
          </a:prstGeom>
          <a:ln>
            <a:solidFill>
              <a:schemeClr val="accent3">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179D4E3D-920F-8122-841D-0D52B4AE4A33}"/>
              </a:ext>
            </a:extLst>
          </p:cNvPr>
          <p:cNvCxnSpPr>
            <a:cxnSpLocks/>
            <a:stCxn id="30" idx="3"/>
            <a:endCxn id="38" idx="1"/>
          </p:cNvCxnSpPr>
          <p:nvPr/>
        </p:nvCxnSpPr>
        <p:spPr>
          <a:xfrm>
            <a:off x="3713017" y="3668333"/>
            <a:ext cx="810199" cy="1054273"/>
          </a:xfrm>
          <a:prstGeom prst="bentConnector3">
            <a:avLst>
              <a:gd name="adj1" fmla="val 28648"/>
            </a:avLst>
          </a:prstGeom>
          <a:ln>
            <a:solidFill>
              <a:schemeClr val="accent5">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7" name="Rectangle: Rounded Corners 50">
            <a:extLst>
              <a:ext uri="{FF2B5EF4-FFF2-40B4-BE49-F238E27FC236}">
                <a16:creationId xmlns:a16="http://schemas.microsoft.com/office/drawing/2014/main" id="{DD18BD7F-5D29-1C6B-8460-42072F945E53}"/>
              </a:ext>
            </a:extLst>
          </p:cNvPr>
          <p:cNvSpPr/>
          <p:nvPr/>
        </p:nvSpPr>
        <p:spPr>
          <a:xfrm>
            <a:off x="8703061" y="2658768"/>
            <a:ext cx="2939748" cy="2754532"/>
          </a:xfrm>
          <a:prstGeom prst="roundRect">
            <a:avLst>
              <a:gd name="adj" fmla="val 0"/>
            </a:avLst>
          </a:prstGeom>
          <a:pattFill prst="dotGrid">
            <a:fgClr>
              <a:srgbClr val="44546A">
                <a:lumMod val="20000"/>
                <a:lumOff val="80000"/>
              </a:srgbClr>
            </a:fgClr>
            <a:bgClr>
              <a:sysClr val="window" lastClr="FFFFFF"/>
            </a:bgClr>
          </a:pattFill>
          <a:ln w="12700" cap="flat" cmpd="sng" algn="ctr">
            <a:noFill/>
            <a:prstDash val="solid"/>
            <a:miter lim="800000"/>
          </a:ln>
          <a:effectLst/>
        </p:spPr>
        <p:txBody>
          <a:bodyPr rtlCol="0" anchor="ctr"/>
          <a:lstStyle/>
          <a:p>
            <a:pPr algn="ctr" defTabSz="914583"/>
            <a:endParaRPr lang="id-ID" sz="1798" kern="0" noProof="1">
              <a:solidFill>
                <a:prstClr val="white"/>
              </a:solidFill>
            </a:endParaRPr>
          </a:p>
        </p:txBody>
      </p:sp>
      <p:pic>
        <p:nvPicPr>
          <p:cNvPr id="89" name="Picture 88" descr="A light bulb with rays of light shining through&#10;&#10;AI-generated content may be incorrect.">
            <a:extLst>
              <a:ext uri="{FF2B5EF4-FFF2-40B4-BE49-F238E27FC236}">
                <a16:creationId xmlns:a16="http://schemas.microsoft.com/office/drawing/2014/main" id="{EBD67B14-9DE6-C405-232C-97872A6C669E}"/>
              </a:ext>
            </a:extLst>
          </p:cNvPr>
          <p:cNvPicPr>
            <a:picLocks noChangeAspect="1"/>
          </p:cNvPicPr>
          <p:nvPr/>
        </p:nvPicPr>
        <p:blipFill>
          <a:blip r:embed="rId4"/>
          <a:stretch>
            <a:fillRect/>
          </a:stretch>
        </p:blipFill>
        <p:spPr>
          <a:xfrm>
            <a:off x="8408379" y="2437330"/>
            <a:ext cx="705259" cy="705259"/>
          </a:xfrm>
          <a:prstGeom prst="rect">
            <a:avLst/>
          </a:prstGeom>
        </p:spPr>
      </p:pic>
      <p:sp>
        <p:nvSpPr>
          <p:cNvPr id="90" name="TextBox 89">
            <a:extLst>
              <a:ext uri="{FF2B5EF4-FFF2-40B4-BE49-F238E27FC236}">
                <a16:creationId xmlns:a16="http://schemas.microsoft.com/office/drawing/2014/main" id="{FB408B39-11D2-F64F-28CC-44358D53BED2}"/>
              </a:ext>
            </a:extLst>
          </p:cNvPr>
          <p:cNvSpPr txBox="1"/>
          <p:nvPr/>
        </p:nvSpPr>
        <p:spPr>
          <a:xfrm>
            <a:off x="8881206" y="3041437"/>
            <a:ext cx="2612260" cy="2031325"/>
          </a:xfrm>
          <a:prstGeom prst="rect">
            <a:avLst/>
          </a:prstGeom>
          <a:noFill/>
        </p:spPr>
        <p:txBody>
          <a:bodyPr wrap="square">
            <a:spAutoFit/>
          </a:bodyPr>
          <a:lstStyle/>
          <a:p>
            <a:pPr>
              <a:spcAft>
                <a:spcPts val="600"/>
              </a:spcAft>
              <a:buClr>
                <a:schemeClr val="dk1"/>
              </a:buClr>
              <a:buSzPct val="130000"/>
            </a:pPr>
            <a:r>
              <a:rPr lang="id-ID" sz="1400" b="1" noProof="1">
                <a:latin typeface="Aptos" panose="020B0004020202020204" pitchFamily="34" charset="0"/>
                <a:ea typeface="Montserrat"/>
                <a:cs typeface="Montserrat"/>
                <a:sym typeface="Montserrat"/>
              </a:rPr>
              <a:t>Program Desa Cantik menjadi bagian dari upaya perwujudan Sistem Statistik Nasional </a:t>
            </a:r>
            <a:r>
              <a:rPr lang="id-ID" sz="1400" noProof="1">
                <a:latin typeface="Aptos" panose="020B0004020202020204" pitchFamily="34" charset="0"/>
                <a:ea typeface="Montserrat"/>
                <a:cs typeface="Montserrat"/>
                <a:sym typeface="Montserrat"/>
              </a:rPr>
              <a:t>dalam meningkatkan kualitas statistik hingga level desa, sehingga data yang dihasilkan lebih akurat, terstandarisasi, dan dapat digunakan untuk mendukung pembangunan.</a:t>
            </a:r>
          </a:p>
        </p:txBody>
      </p:sp>
      <p:cxnSp>
        <p:nvCxnSpPr>
          <p:cNvPr id="92" name="Straight Connector 91">
            <a:extLst>
              <a:ext uri="{FF2B5EF4-FFF2-40B4-BE49-F238E27FC236}">
                <a16:creationId xmlns:a16="http://schemas.microsoft.com/office/drawing/2014/main" id="{6C8923D2-DE18-F9E8-56B2-B430A8C4D874}"/>
              </a:ext>
            </a:extLst>
          </p:cNvPr>
          <p:cNvCxnSpPr/>
          <p:nvPr/>
        </p:nvCxnSpPr>
        <p:spPr>
          <a:xfrm>
            <a:off x="8214852" y="1131610"/>
            <a:ext cx="0" cy="5073446"/>
          </a:xfrm>
          <a:prstGeom prst="line">
            <a:avLst/>
          </a:prstGeom>
          <a:ln>
            <a:solidFill>
              <a:srgbClr val="FEBD26"/>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672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63478-6CD7-7CC2-0D15-141B05C874D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E405451-22D5-1D6E-B6CB-C43DFFDBB4B8}"/>
              </a:ext>
            </a:extLst>
          </p:cNvPr>
          <p:cNvSpPr txBox="1">
            <a:spLocks/>
          </p:cNvSpPr>
          <p:nvPr/>
        </p:nvSpPr>
        <p:spPr>
          <a:xfrm>
            <a:off x="397862" y="204540"/>
            <a:ext cx="10329353" cy="5425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583">
              <a:lnSpc>
                <a:spcPct val="100000"/>
              </a:lnSpc>
              <a:defRPr/>
            </a:pPr>
            <a:r>
              <a:rPr lang="id-ID" sz="3600" b="1" noProof="1">
                <a:solidFill>
                  <a:srgbClr val="F89039"/>
                </a:solidFill>
              </a:rPr>
              <a:t>KOLABORASI</a:t>
            </a:r>
            <a:r>
              <a:rPr lang="id-ID" sz="3600" b="1" noProof="1">
                <a:solidFill>
                  <a:srgbClr val="9A0501"/>
                </a:solidFill>
              </a:rPr>
              <a:t> </a:t>
            </a:r>
            <a:r>
              <a:rPr lang="id-ID" sz="3600" noProof="1">
                <a:solidFill>
                  <a:srgbClr val="000000"/>
                </a:solidFill>
              </a:rPr>
              <a:t>DALAM STATISTIK NASIONAL</a:t>
            </a:r>
            <a:endParaRPr lang="id-ID" sz="3600" baseline="-25000" noProof="1">
              <a:solidFill>
                <a:srgbClr val="000000"/>
              </a:solidFill>
            </a:endParaRPr>
          </a:p>
        </p:txBody>
      </p:sp>
      <p:sp>
        <p:nvSpPr>
          <p:cNvPr id="55" name="Google Shape;245;p4">
            <a:extLst>
              <a:ext uri="{FF2B5EF4-FFF2-40B4-BE49-F238E27FC236}">
                <a16:creationId xmlns:a16="http://schemas.microsoft.com/office/drawing/2014/main" id="{3066AD4E-7E7E-7FC1-926A-E92E10BB3428}"/>
              </a:ext>
            </a:extLst>
          </p:cNvPr>
          <p:cNvSpPr txBox="1"/>
          <p:nvPr/>
        </p:nvSpPr>
        <p:spPr>
          <a:xfrm>
            <a:off x="158056" y="9714245"/>
            <a:ext cx="548438" cy="358771"/>
          </a:xfrm>
          <a:prstGeom prst="rect">
            <a:avLst/>
          </a:prstGeom>
          <a:noFill/>
          <a:ln>
            <a:noFill/>
          </a:ln>
        </p:spPr>
        <p:txBody>
          <a:bodyPr spcFirstLastPara="1" wrap="square" lIns="0" tIns="0" rIns="0" bIns="0" anchor="t" anchorCtr="0">
            <a:spAutoFit/>
          </a:bodyPr>
          <a:lstStyle/>
          <a:p>
            <a:pPr algn="r">
              <a:lnSpc>
                <a:spcPct val="110500"/>
              </a:lnSpc>
              <a:buClr>
                <a:schemeClr val="lt1"/>
              </a:buClr>
              <a:buSzPts val="2000"/>
            </a:pPr>
            <a:r>
              <a:rPr lang="id-ID" b="1" noProof="1">
                <a:solidFill>
                  <a:schemeClr val="lt1"/>
                </a:solidFill>
                <a:latin typeface="Montserrat"/>
                <a:ea typeface="Montserrat"/>
                <a:cs typeface="Montserrat"/>
                <a:sym typeface="Montserrat"/>
              </a:rPr>
              <a:t>4</a:t>
            </a:r>
            <a:endParaRPr lang="id-ID" noProof="1">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6413CA54-5689-A3A5-97C9-A12B204AC462}"/>
              </a:ext>
            </a:extLst>
          </p:cNvPr>
          <p:cNvSpPr>
            <a:spLocks noGrp="1"/>
          </p:cNvSpPr>
          <p:nvPr>
            <p:ph type="sldNum" sz="quarter" idx="12"/>
          </p:nvPr>
        </p:nvSpPr>
        <p:spPr/>
        <p:txBody>
          <a:bodyPr/>
          <a:lstStyle/>
          <a:p>
            <a:pPr>
              <a:defRPr/>
            </a:pPr>
            <a:fld id="{A88EA908-BA59-4183-8648-53219FC00D5C}" type="slidenum">
              <a:rPr lang="id-ID" b="1" noProof="1" smtClean="0"/>
              <a:pPr>
                <a:defRPr/>
              </a:pPr>
              <a:t>8</a:t>
            </a:fld>
            <a:endParaRPr lang="id-ID" b="1" noProof="1"/>
          </a:p>
        </p:txBody>
      </p:sp>
      <p:pic>
        <p:nvPicPr>
          <p:cNvPr id="5" name="Graphic 4">
            <a:extLst>
              <a:ext uri="{FF2B5EF4-FFF2-40B4-BE49-F238E27FC236}">
                <a16:creationId xmlns:a16="http://schemas.microsoft.com/office/drawing/2014/main" id="{CD368C37-CF13-EF01-3B48-E16126267E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6218" y="2153458"/>
            <a:ext cx="9242295" cy="4501590"/>
          </a:xfrm>
          <a:prstGeom prst="rect">
            <a:avLst/>
          </a:prstGeom>
        </p:spPr>
      </p:pic>
      <p:sp>
        <p:nvSpPr>
          <p:cNvPr id="7" name="Rectangle: Rounded Corners 50">
            <a:extLst>
              <a:ext uri="{FF2B5EF4-FFF2-40B4-BE49-F238E27FC236}">
                <a16:creationId xmlns:a16="http://schemas.microsoft.com/office/drawing/2014/main" id="{BAB5582B-3062-1D57-6EE6-8896677C4BDB}"/>
              </a:ext>
            </a:extLst>
          </p:cNvPr>
          <p:cNvSpPr/>
          <p:nvPr/>
        </p:nvSpPr>
        <p:spPr>
          <a:xfrm>
            <a:off x="1001175" y="1109910"/>
            <a:ext cx="10451131" cy="883238"/>
          </a:xfrm>
          <a:prstGeom prst="roundRect">
            <a:avLst>
              <a:gd name="adj" fmla="val 0"/>
            </a:avLst>
          </a:prstGeom>
          <a:pattFill prst="dotGrid">
            <a:fgClr>
              <a:srgbClr val="44546A">
                <a:lumMod val="20000"/>
                <a:lumOff val="80000"/>
              </a:srgbClr>
            </a:fgClr>
            <a:bgClr>
              <a:sysClr val="window" lastClr="FFFFFF"/>
            </a:bgClr>
          </a:pattFill>
          <a:ln w="12700" cap="flat" cmpd="sng" algn="ctr">
            <a:noFill/>
            <a:prstDash val="solid"/>
            <a:miter lim="800000"/>
          </a:ln>
          <a:effectLst/>
        </p:spPr>
        <p:txBody>
          <a:bodyPr rtlCol="0" anchor="ctr"/>
          <a:lstStyle/>
          <a:p>
            <a:pPr algn="ctr" defTabSz="914583"/>
            <a:endParaRPr lang="id-ID" sz="1798" kern="0" noProof="1">
              <a:solidFill>
                <a:prstClr val="white"/>
              </a:solidFill>
            </a:endParaRPr>
          </a:p>
        </p:txBody>
      </p:sp>
      <p:pic>
        <p:nvPicPr>
          <p:cNvPr id="10" name="Picture 9" descr="A light bulb with rays of light shining through&#10;&#10;AI-generated content may be incorrect.">
            <a:extLst>
              <a:ext uri="{FF2B5EF4-FFF2-40B4-BE49-F238E27FC236}">
                <a16:creationId xmlns:a16="http://schemas.microsoft.com/office/drawing/2014/main" id="{21454E3C-B583-4932-E2C6-B46FB3499E9F}"/>
              </a:ext>
            </a:extLst>
          </p:cNvPr>
          <p:cNvPicPr>
            <a:picLocks noChangeAspect="1"/>
          </p:cNvPicPr>
          <p:nvPr/>
        </p:nvPicPr>
        <p:blipFill>
          <a:blip r:embed="rId4"/>
          <a:stretch>
            <a:fillRect/>
          </a:stretch>
        </p:blipFill>
        <p:spPr>
          <a:xfrm>
            <a:off x="706494" y="888472"/>
            <a:ext cx="705259" cy="705259"/>
          </a:xfrm>
          <a:prstGeom prst="rect">
            <a:avLst/>
          </a:prstGeom>
        </p:spPr>
      </p:pic>
      <p:sp>
        <p:nvSpPr>
          <p:cNvPr id="11" name="TextBox 10">
            <a:extLst>
              <a:ext uri="{FF2B5EF4-FFF2-40B4-BE49-F238E27FC236}">
                <a16:creationId xmlns:a16="http://schemas.microsoft.com/office/drawing/2014/main" id="{82990508-2F3B-9D5B-E3C6-45C40C148446}"/>
              </a:ext>
            </a:extLst>
          </p:cNvPr>
          <p:cNvSpPr txBox="1"/>
          <p:nvPr/>
        </p:nvSpPr>
        <p:spPr>
          <a:xfrm>
            <a:off x="1411753" y="1270220"/>
            <a:ext cx="10041916" cy="584775"/>
          </a:xfrm>
          <a:prstGeom prst="rect">
            <a:avLst/>
          </a:prstGeom>
          <a:noFill/>
        </p:spPr>
        <p:txBody>
          <a:bodyPr wrap="square">
            <a:spAutoFit/>
          </a:bodyPr>
          <a:lstStyle/>
          <a:p>
            <a:pPr>
              <a:spcAft>
                <a:spcPts val="600"/>
              </a:spcAft>
              <a:buClr>
                <a:schemeClr val="dk1"/>
              </a:buClr>
              <a:buSzPct val="130000"/>
            </a:pPr>
            <a:r>
              <a:rPr lang="id-ID" sz="1600" b="1" noProof="1">
                <a:latin typeface="Aptos" panose="020B0004020202020204" pitchFamily="34" charset="0"/>
                <a:ea typeface="Montserrat"/>
                <a:cs typeface="Montserrat"/>
                <a:sym typeface="Montserrat"/>
              </a:rPr>
              <a:t>Kolaborasi dalam Sistem Statistik Nasional </a:t>
            </a:r>
            <a:r>
              <a:rPr lang="id-ID" sz="1600" noProof="1">
                <a:latin typeface="Aptos" panose="020B0004020202020204" pitchFamily="34" charset="0"/>
                <a:ea typeface="Montserrat"/>
                <a:cs typeface="Montserrat"/>
                <a:sym typeface="Montserrat"/>
              </a:rPr>
              <a:t>diarahkan untuk membangun kapasitas penyelenggara statistik, sumber data, dan literasi statistik dalam penyelenggaraan statistik dan perumusan kebijakan.</a:t>
            </a:r>
          </a:p>
        </p:txBody>
      </p:sp>
    </p:spTree>
    <p:extLst>
      <p:ext uri="{BB962C8B-B14F-4D97-AF65-F5344CB8AC3E}">
        <p14:creationId xmlns:p14="http://schemas.microsoft.com/office/powerpoint/2010/main" val="1360179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59BB7-FB67-5BB0-2849-6FE96F9E1023}"/>
              </a:ext>
            </a:extLst>
          </p:cNvPr>
          <p:cNvSpPr txBox="1"/>
          <p:nvPr/>
        </p:nvSpPr>
        <p:spPr>
          <a:xfrm>
            <a:off x="1801852" y="5499396"/>
            <a:ext cx="8451620" cy="691948"/>
          </a:xfrm>
          <a:prstGeom prst="rect">
            <a:avLst/>
          </a:prstGeom>
        </p:spPr>
        <p:txBody>
          <a:bodyPr vert="horz" lIns="121944" tIns="60972" rIns="121944" bIns="60972"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i="0" kern="1200">
                <a:solidFill>
                  <a:schemeClr val="tx1"/>
                </a:solidFill>
                <a:latin typeface="Signika Negative" panose="02010003020600000004"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i="0" kern="1200">
                <a:solidFill>
                  <a:schemeClr val="tx1"/>
                </a:solidFill>
                <a:latin typeface="Signika Negative" panose="02010003020600000004"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i="0" kern="1200">
                <a:solidFill>
                  <a:schemeClr val="tx1"/>
                </a:solidFill>
                <a:latin typeface="Signika Negative" panose="02010003020600000004"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i="0" kern="1200">
                <a:solidFill>
                  <a:schemeClr val="tx1"/>
                </a:solidFill>
                <a:latin typeface="Signika Negative" panose="02010003020600000004"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i="0" kern="1200">
                <a:solidFill>
                  <a:schemeClr val="tx1"/>
                </a:solidFill>
                <a:latin typeface="Signika Negative" panose="02010003020600000004"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69">
              <a:lnSpc>
                <a:spcPct val="100000"/>
              </a:lnSpc>
              <a:spcBef>
                <a:spcPts val="0"/>
              </a:spcBef>
              <a:buSzPts val="1800"/>
              <a:buNone/>
              <a:defRPr/>
            </a:pPr>
            <a:r>
              <a:rPr lang="id-ID" sz="3601" b="1" noProof="1">
                <a:solidFill>
                  <a:srgbClr val="FFFFFF"/>
                </a:solidFill>
                <a:latin typeface="Poppins" pitchFamily="2" charset="77"/>
                <a:cs typeface="Poppins" pitchFamily="2" charset="77"/>
              </a:rPr>
              <a:t>PENYELENGGARAAN STATISTIK</a:t>
            </a:r>
          </a:p>
        </p:txBody>
      </p:sp>
      <p:sp>
        <p:nvSpPr>
          <p:cNvPr id="2" name="Google Shape;765;p7">
            <a:extLst>
              <a:ext uri="{FF2B5EF4-FFF2-40B4-BE49-F238E27FC236}">
                <a16:creationId xmlns:a16="http://schemas.microsoft.com/office/drawing/2014/main" id="{DFD0E8AD-3B85-38A6-3DA2-8F62CAD1D21C}"/>
              </a:ext>
            </a:extLst>
          </p:cNvPr>
          <p:cNvSpPr/>
          <p:nvPr/>
        </p:nvSpPr>
        <p:spPr>
          <a:xfrm>
            <a:off x="804888" y="5444900"/>
            <a:ext cx="708866" cy="708866"/>
          </a:xfrm>
          <a:prstGeom prst="roundRect">
            <a:avLst>
              <a:gd name="adj" fmla="val 16667"/>
            </a:avLst>
          </a:prstGeom>
          <a:noFill/>
          <a:ln>
            <a:noFill/>
          </a:ln>
          <a:effectLst>
            <a:outerShdw blurRad="50800" dist="38100" dir="2700000" algn="tl" rotWithShape="0">
              <a:prstClr val="black">
                <a:alpha val="40000"/>
              </a:prstClr>
            </a:outerShdw>
          </a:effectLst>
        </p:spPr>
        <p:txBody>
          <a:bodyPr spcFirstLastPara="1" wrap="square" lIns="91446" tIns="45711" rIns="91446" bIns="45711" anchor="ctr" anchorCtr="0">
            <a:noAutofit/>
          </a:bodyPr>
          <a:lstStyle/>
          <a:p>
            <a:pPr algn="ctr"/>
            <a:r>
              <a:rPr lang="id-ID" sz="4400" b="1" noProof="1">
                <a:solidFill>
                  <a:srgbClr val="C45824"/>
                </a:solidFill>
                <a:latin typeface="Century Gothic"/>
                <a:ea typeface="Century Gothic"/>
                <a:cs typeface="Century Gothic"/>
                <a:sym typeface="Century Gothic"/>
              </a:rPr>
              <a:t>2</a:t>
            </a:r>
            <a:endParaRPr lang="id-ID" sz="4400" noProof="1">
              <a:solidFill>
                <a:srgbClr val="C45824"/>
              </a:solidFill>
            </a:endParaRPr>
          </a:p>
        </p:txBody>
      </p:sp>
    </p:spTree>
    <p:extLst>
      <p:ext uri="{BB962C8B-B14F-4D97-AF65-F5344CB8AC3E}">
        <p14:creationId xmlns:p14="http://schemas.microsoft.com/office/powerpoint/2010/main" val="24845683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Template SE2026">
  <a:themeElements>
    <a:clrScheme name="SE2026">
      <a:dk1>
        <a:srgbClr val="000000"/>
      </a:dk1>
      <a:lt1>
        <a:srgbClr val="FFFFFF"/>
      </a:lt1>
      <a:dk2>
        <a:srgbClr val="231F20"/>
      </a:dk2>
      <a:lt2>
        <a:srgbClr val="FFFBEE"/>
      </a:lt2>
      <a:accent1>
        <a:srgbClr val="9A0501"/>
      </a:accent1>
      <a:accent2>
        <a:srgbClr val="C45824"/>
      </a:accent2>
      <a:accent3>
        <a:srgbClr val="F79039"/>
      </a:accent3>
      <a:accent4>
        <a:srgbClr val="FEBD26"/>
      </a:accent4>
      <a:accent5>
        <a:srgbClr val="2892C6"/>
      </a:accent5>
      <a:accent6>
        <a:srgbClr val="73B24A"/>
      </a:accent6>
      <a:hlink>
        <a:srgbClr val="0563C1"/>
      </a:hlink>
      <a:folHlink>
        <a:srgbClr val="954F72"/>
      </a:folHlink>
    </a:clrScheme>
    <a:fontScheme name="Custom 1">
      <a:majorFont>
        <a:latin typeface="Franklin Gothic Medium Con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pattFill prst="dotGrid">
          <a:fgClr>
            <a:schemeClr val="accent5">
              <a:lumMod val="40000"/>
              <a:lumOff val="60000"/>
            </a:schemeClr>
          </a:fgClr>
          <a:bgClr>
            <a:sysClr val="window" lastClr="FFFFFF"/>
          </a:bgClr>
        </a:pattFill>
        <a:ln w="12700" cap="flat" cmpd="sng" algn="ctr">
          <a:noFill/>
          <a:prstDash val="solid"/>
          <a:miter lim="800000"/>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798" b="0" i="0" u="none" strike="noStrike" kern="0" cap="none" spc="0" normalizeH="0" baseline="0" noProof="0">
            <a:ln>
              <a:noFill/>
            </a:ln>
            <a:solidFill>
              <a:prstClr val="white"/>
            </a:solidFill>
            <a:effectLst/>
            <a:uLnTx/>
            <a:uFillTx/>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51B5E054EDD4E49921E9E8D61F339BF" ma:contentTypeVersion="11" ma:contentTypeDescription="Create a new document." ma:contentTypeScope="" ma:versionID="bc7a8b0bc6416b4b5ffc12e2a0e075e7">
  <xsd:schema xmlns:xsd="http://www.w3.org/2001/XMLSchema" xmlns:xs="http://www.w3.org/2001/XMLSchema" xmlns:p="http://schemas.microsoft.com/office/2006/metadata/properties" xmlns:ns3="f2e7a774-13ff-4888-9742-da9a3af45ffc" targetNamespace="http://schemas.microsoft.com/office/2006/metadata/properties" ma:root="true" ma:fieldsID="bccf1ef9ca497a97b8e2c827601fbf28" ns3:_="">
    <xsd:import namespace="f2e7a774-13ff-4888-9742-da9a3af45ff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e7a774-13ff-4888-9742-da9a3af45f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9B6D0F-9FF9-4375-BDA9-06856023DBB4}">
  <ds:schemaRefs>
    <ds:schemaRef ds:uri="http://schemas.microsoft.com/sharepoint/v3/contenttype/forms"/>
  </ds:schemaRefs>
</ds:datastoreItem>
</file>

<file path=customXml/itemProps2.xml><?xml version="1.0" encoding="utf-8"?>
<ds:datastoreItem xmlns:ds="http://schemas.openxmlformats.org/officeDocument/2006/customXml" ds:itemID="{B697CACD-D443-4F0A-8DD1-D9B75428F896}">
  <ds:schemaRefs>
    <ds:schemaRef ds:uri="http://schemas.microsoft.com/office/2006/metadata/properties"/>
    <ds:schemaRef ds:uri="http://schemas.microsoft.com/office/infopath/2007/PartnerControls"/>
    <ds:schemaRef ds:uri="http://purl.org/dc/dcmitype/"/>
    <ds:schemaRef ds:uri="f2e7a774-13ff-4888-9742-da9a3af45ffc"/>
    <ds:schemaRef ds:uri="http://schemas.microsoft.com/office/2006/documentManagement/types"/>
    <ds:schemaRef ds:uri="http://purl.org/dc/terms/"/>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FE0E1C51-2A44-4D69-8AAD-33B435EA903D}">
  <ds:schemaRefs>
    <ds:schemaRef ds:uri="f2e7a774-13ff-4888-9742-da9a3af45f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1260</TotalTime>
  <Words>3110</Words>
  <Application>Microsoft Office PowerPoint</Application>
  <PresentationFormat>Custom</PresentationFormat>
  <Paragraphs>485</Paragraphs>
  <Slides>33</Slides>
  <Notes>10</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33</vt:i4>
      </vt:variant>
    </vt:vector>
  </HeadingPairs>
  <TitlesOfParts>
    <vt:vector size="57" baseType="lpstr">
      <vt:lpstr>Aptos</vt:lpstr>
      <vt:lpstr>Arial</vt:lpstr>
      <vt:lpstr>ArialMT</vt:lpstr>
      <vt:lpstr>Avenir Next LT Pro</vt:lpstr>
      <vt:lpstr>Calibri</vt:lpstr>
      <vt:lpstr>Calibri Light</vt:lpstr>
      <vt:lpstr>Century Gothic</vt:lpstr>
      <vt:lpstr>Courier New</vt:lpstr>
      <vt:lpstr>Franklin Gothic Book</vt:lpstr>
      <vt:lpstr>Franklin Gothic Demi</vt:lpstr>
      <vt:lpstr>Franklin Gothic Heavy</vt:lpstr>
      <vt:lpstr>Franklin Gothic Medium Cond</vt:lpstr>
      <vt:lpstr>Helvetica</vt:lpstr>
      <vt:lpstr>Libre Franklin Medium</vt:lpstr>
      <vt:lpstr>Montserrat</vt:lpstr>
      <vt:lpstr>Open Sans</vt:lpstr>
      <vt:lpstr>Oswald SemiBold</vt:lpstr>
      <vt:lpstr>Poppins</vt:lpstr>
      <vt:lpstr>Poppins Bold</vt:lpstr>
      <vt:lpstr>Poppins Light</vt:lpstr>
      <vt:lpstr>Quattrocento Sans</vt:lpstr>
      <vt:lpstr>Raleway</vt:lpstr>
      <vt:lpstr>Segoe UI</vt:lpstr>
      <vt:lpstr>Template SE2026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BRS</dc:title>
  <dc:creator>UKKBPS</dc:creator>
  <cp:lastModifiedBy>Sulistyo Hadi</cp:lastModifiedBy>
  <cp:revision>186</cp:revision>
  <dcterms:created xsi:type="dcterms:W3CDTF">2018-04-12T01:39:31Z</dcterms:created>
  <dcterms:modified xsi:type="dcterms:W3CDTF">2025-10-01T07:24:53Z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0x010100751B5E054EDD4E49921E9E8D61F339BF</vt:lpwstr>
  </property>
</Properties>
</file>